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8" r:id="rId4"/>
    <p:sldId id="269" r:id="rId5"/>
    <p:sldId id="259" r:id="rId6"/>
    <p:sldId id="260" r:id="rId7"/>
    <p:sldId id="261" r:id="rId8"/>
    <p:sldId id="262" r:id="rId9"/>
    <p:sldId id="263" r:id="rId10"/>
    <p:sldId id="264" r:id="rId11"/>
    <p:sldId id="267"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AB44"/>
    <a:srgbClr val="E5A948"/>
    <a:srgbClr val="D7A141"/>
    <a:srgbClr val="C8973B"/>
    <a:srgbClr val="B18838"/>
    <a:srgbClr val="B68937"/>
    <a:srgbClr val="A17C33"/>
    <a:srgbClr val="FCBD4C"/>
    <a:srgbClr val="FFC74F"/>
    <a:srgbClr val="F0E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667"/>
    <p:restoredTop sz="96197"/>
  </p:normalViewPr>
  <p:slideViewPr>
    <p:cSldViewPr snapToGrid="0">
      <p:cViewPr varScale="1">
        <p:scale>
          <a:sx n="103" d="100"/>
          <a:sy n="103" d="100"/>
        </p:scale>
        <p:origin x="114"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071EC-7FBE-44E2-98E8-8DF9D545E1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A27210-20CF-4C22-91AC-32086D14DFDB}">
      <dgm:prSet/>
      <dgm:spPr/>
      <dgm:t>
        <a:bodyPr/>
        <a:lstStyle/>
        <a:p>
          <a:pPr>
            <a:lnSpc>
              <a:spcPct val="100000"/>
            </a:lnSpc>
          </a:pPr>
          <a:r>
            <a:rPr lang="en-GB" b="0" i="0" u="none" dirty="0"/>
            <a:t>We are working towards elevating students' knowledge around sustainable food. </a:t>
          </a:r>
          <a:endParaRPr lang="en-US" dirty="0"/>
        </a:p>
      </dgm:t>
    </dgm:pt>
    <dgm:pt modelId="{D58001F7-1994-490E-A209-EC12A8343A09}" type="parTrans" cxnId="{A4A28020-ABF4-47D8-A2D1-E328D8232E0F}">
      <dgm:prSet/>
      <dgm:spPr/>
      <dgm:t>
        <a:bodyPr/>
        <a:lstStyle/>
        <a:p>
          <a:endParaRPr lang="en-US"/>
        </a:p>
      </dgm:t>
    </dgm:pt>
    <dgm:pt modelId="{F3D5ADDE-55F2-4ED8-857E-F2B733988C4B}" type="sibTrans" cxnId="{A4A28020-ABF4-47D8-A2D1-E328D8232E0F}">
      <dgm:prSet/>
      <dgm:spPr/>
      <dgm:t>
        <a:bodyPr/>
        <a:lstStyle/>
        <a:p>
          <a:endParaRPr lang="en-US"/>
        </a:p>
      </dgm:t>
    </dgm:pt>
    <dgm:pt modelId="{86A8D504-EE72-4330-81DD-49DA35843C6F}">
      <dgm:prSet/>
      <dgm:spPr/>
      <dgm:t>
        <a:bodyPr/>
        <a:lstStyle/>
        <a:p>
          <a:pPr>
            <a:lnSpc>
              <a:spcPct val="100000"/>
            </a:lnSpc>
          </a:pPr>
          <a:r>
            <a:rPr lang="en-GB" b="0" i="0" u="none" dirty="0" err="1"/>
            <a:t>GoodGrapes</a:t>
          </a:r>
          <a:r>
            <a:rPr lang="en-GB" b="0" i="0" u="none" dirty="0"/>
            <a:t>’ goal is to educate students on sustainability when it comes to food, to help assist their desired lifestyles. Therefore, our key focus is to create an app aimed at university students who are wanting to better their eating lifestyle.</a:t>
          </a:r>
          <a:endParaRPr lang="en-US" dirty="0"/>
        </a:p>
      </dgm:t>
    </dgm:pt>
    <dgm:pt modelId="{073B5E52-27F1-4D4F-B9F2-F3828A268F3C}" type="parTrans" cxnId="{8DCADAC4-B038-49FC-871E-E164F3558A31}">
      <dgm:prSet/>
      <dgm:spPr/>
      <dgm:t>
        <a:bodyPr/>
        <a:lstStyle/>
        <a:p>
          <a:endParaRPr lang="en-US"/>
        </a:p>
      </dgm:t>
    </dgm:pt>
    <dgm:pt modelId="{D31D4AE0-65DB-4AC4-A216-776A2F304A10}" type="sibTrans" cxnId="{8DCADAC4-B038-49FC-871E-E164F3558A31}">
      <dgm:prSet/>
      <dgm:spPr/>
      <dgm:t>
        <a:bodyPr/>
        <a:lstStyle/>
        <a:p>
          <a:endParaRPr lang="en-US"/>
        </a:p>
      </dgm:t>
    </dgm:pt>
    <dgm:pt modelId="{850E3B64-005E-4C5D-8204-98D326CEBF73}">
      <dgm:prSet/>
      <dgm:spPr/>
      <dgm:t>
        <a:bodyPr/>
        <a:lstStyle/>
        <a:p>
          <a:pPr>
            <a:lnSpc>
              <a:spcPct val="100000"/>
            </a:lnSpc>
          </a:pPr>
          <a:r>
            <a:rPr lang="en-GB" b="0" i="0" u="none" dirty="0"/>
            <a:t>The main benefit of this is having key knowledge of sustainability in the pocket of our users at any time.</a:t>
          </a:r>
          <a:endParaRPr lang="en-US" dirty="0"/>
        </a:p>
      </dgm:t>
    </dgm:pt>
    <dgm:pt modelId="{E3B32E58-4DC8-45F7-83DE-062AC59CBB2C}" type="parTrans" cxnId="{003A5B6F-1130-45B1-8736-95C07433CB55}">
      <dgm:prSet/>
      <dgm:spPr/>
      <dgm:t>
        <a:bodyPr/>
        <a:lstStyle/>
        <a:p>
          <a:endParaRPr lang="en-US"/>
        </a:p>
      </dgm:t>
    </dgm:pt>
    <dgm:pt modelId="{68EC3492-7465-48AC-A65B-0AADFCBA8EED}" type="sibTrans" cxnId="{003A5B6F-1130-45B1-8736-95C07433CB55}">
      <dgm:prSet/>
      <dgm:spPr/>
      <dgm:t>
        <a:bodyPr/>
        <a:lstStyle/>
        <a:p>
          <a:endParaRPr lang="en-US"/>
        </a:p>
      </dgm:t>
    </dgm:pt>
    <dgm:pt modelId="{562D990E-C174-45A2-8C2F-1D56EC48CDC5}">
      <dgm:prSet/>
      <dgm:spPr/>
      <dgm:t>
        <a:bodyPr/>
        <a:lstStyle/>
        <a:p>
          <a:pPr>
            <a:lnSpc>
              <a:spcPct val="100000"/>
            </a:lnSpc>
          </a:pPr>
          <a:r>
            <a:rPr lang="en-GB" b="0" i="0" u="none" dirty="0"/>
            <a:t>As opposed to other companies such as Good Fish Guide we offer an accessible app with an offline database that helps detect sustainability within foods. From using the app students will be able to immediately know the sustainability of products.</a:t>
          </a:r>
          <a:endParaRPr lang="en-US" dirty="0"/>
        </a:p>
      </dgm:t>
    </dgm:pt>
    <dgm:pt modelId="{24057094-84DC-47ED-8A0B-E060CEB95AF4}" type="parTrans" cxnId="{B64D5992-CC47-42F7-AEE9-FF1A5A331B54}">
      <dgm:prSet/>
      <dgm:spPr/>
      <dgm:t>
        <a:bodyPr/>
        <a:lstStyle/>
        <a:p>
          <a:endParaRPr lang="en-US"/>
        </a:p>
      </dgm:t>
    </dgm:pt>
    <dgm:pt modelId="{422EB328-2B59-47B0-9670-D12CB87D3589}" type="sibTrans" cxnId="{B64D5992-CC47-42F7-AEE9-FF1A5A331B54}">
      <dgm:prSet/>
      <dgm:spPr/>
      <dgm:t>
        <a:bodyPr/>
        <a:lstStyle/>
        <a:p>
          <a:endParaRPr lang="en-US"/>
        </a:p>
      </dgm:t>
    </dgm:pt>
    <dgm:pt modelId="{DB7673DA-6CE7-4626-AAA0-FA304C2D1C43}" type="pres">
      <dgm:prSet presAssocID="{DAE071EC-7FBE-44E2-98E8-8DF9D545E1B6}" presName="root" presStyleCnt="0">
        <dgm:presLayoutVars>
          <dgm:dir/>
          <dgm:resizeHandles val="exact"/>
        </dgm:presLayoutVars>
      </dgm:prSet>
      <dgm:spPr/>
    </dgm:pt>
    <dgm:pt modelId="{76F5E3E3-535C-48C2-A7F6-FD0A6F86882F}" type="pres">
      <dgm:prSet presAssocID="{92A27210-20CF-4C22-91AC-32086D14DFDB}" presName="compNode" presStyleCnt="0"/>
      <dgm:spPr/>
    </dgm:pt>
    <dgm:pt modelId="{C48168FD-0C32-4AF3-B78D-DEEA95819FDD}" type="pres">
      <dgm:prSet presAssocID="{92A27210-20CF-4C22-91AC-32086D14DFDB}" presName="bgRect" presStyleLbl="bgShp" presStyleIdx="0" presStyleCnt="4" custScaleY="231744" custLinFactNeighborX="-350" custLinFactNeighborY="-50609"/>
      <dgm:spPr>
        <a:solidFill>
          <a:srgbClr val="E5A948"/>
        </a:solidFill>
      </dgm:spPr>
    </dgm:pt>
    <dgm:pt modelId="{92C70F9A-8274-4C9E-80FB-0215AC923DC7}" type="pres">
      <dgm:prSet presAssocID="{92A27210-20CF-4C22-91AC-32086D14DFDB}" presName="iconRect" presStyleLbl="node1" presStyleIdx="0" presStyleCnt="4" custLinFactY="-29749" custLinFactNeighborX="-17575"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C6E589BE-6C46-4D82-BEC5-4F4935FC8852}" type="pres">
      <dgm:prSet presAssocID="{92A27210-20CF-4C22-91AC-32086D14DFDB}" presName="spaceRect" presStyleCnt="0"/>
      <dgm:spPr/>
    </dgm:pt>
    <dgm:pt modelId="{57CD01E9-252C-4D96-A84D-868165D168E7}" type="pres">
      <dgm:prSet presAssocID="{92A27210-20CF-4C22-91AC-32086D14DFDB}" presName="parTx" presStyleLbl="revTx" presStyleIdx="0" presStyleCnt="4" custLinFactNeighborX="-1351" custLinFactNeighborY="-44674">
        <dgm:presLayoutVars>
          <dgm:chMax val="0"/>
          <dgm:chPref val="0"/>
        </dgm:presLayoutVars>
      </dgm:prSet>
      <dgm:spPr/>
    </dgm:pt>
    <dgm:pt modelId="{6DF991DF-2C81-4659-839A-36A7DCB756C8}" type="pres">
      <dgm:prSet presAssocID="{F3D5ADDE-55F2-4ED8-857E-F2B733988C4B}" presName="sibTrans" presStyleCnt="0"/>
      <dgm:spPr/>
    </dgm:pt>
    <dgm:pt modelId="{6A465846-096C-4243-813D-10E7EFAAEB3B}" type="pres">
      <dgm:prSet presAssocID="{86A8D504-EE72-4330-81DD-49DA35843C6F}" presName="compNode" presStyleCnt="0"/>
      <dgm:spPr/>
    </dgm:pt>
    <dgm:pt modelId="{042D5428-B5F0-4166-9BA9-A5B087F45110}" type="pres">
      <dgm:prSet presAssocID="{86A8D504-EE72-4330-81DD-49DA35843C6F}" presName="bgRect" presStyleLbl="bgShp" presStyleIdx="1" presStyleCnt="4" custScaleY="281382" custLinFactNeighborX="-350" custLinFactNeighborY="-24054"/>
      <dgm:spPr>
        <a:solidFill>
          <a:srgbClr val="D7A141"/>
        </a:solidFill>
      </dgm:spPr>
    </dgm:pt>
    <dgm:pt modelId="{6933F9F9-725B-49F5-98F6-017B81539DBF}" type="pres">
      <dgm:prSet presAssocID="{86A8D504-EE72-4330-81DD-49DA35843C6F}" presName="iconRect" presStyleLbl="node1" presStyleIdx="1" presStyleCnt="4" custLinFactNeighborX="-8482" custLinFactNeighborY="-4193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C86A64C5-0022-46C5-9675-77423FB386E5}" type="pres">
      <dgm:prSet presAssocID="{86A8D504-EE72-4330-81DD-49DA35843C6F}" presName="spaceRect" presStyleCnt="0"/>
      <dgm:spPr/>
    </dgm:pt>
    <dgm:pt modelId="{ABEAA405-399F-4A8D-B3A3-12074E56C53B}" type="pres">
      <dgm:prSet presAssocID="{86A8D504-EE72-4330-81DD-49DA35843C6F}" presName="parTx" presStyleLbl="revTx" presStyleIdx="1" presStyleCnt="4" custLinFactNeighborX="-385" custLinFactNeighborY="-21088">
        <dgm:presLayoutVars>
          <dgm:chMax val="0"/>
          <dgm:chPref val="0"/>
        </dgm:presLayoutVars>
      </dgm:prSet>
      <dgm:spPr/>
    </dgm:pt>
    <dgm:pt modelId="{F0BA6204-2E8C-445A-8101-4D3B5E21819B}" type="pres">
      <dgm:prSet presAssocID="{D31D4AE0-65DB-4AC4-A216-776A2F304A10}" presName="sibTrans" presStyleCnt="0"/>
      <dgm:spPr/>
    </dgm:pt>
    <dgm:pt modelId="{034D6EC6-4EB3-42D1-9301-74C691091E05}" type="pres">
      <dgm:prSet presAssocID="{850E3B64-005E-4C5D-8204-98D326CEBF73}" presName="compNode" presStyleCnt="0"/>
      <dgm:spPr/>
    </dgm:pt>
    <dgm:pt modelId="{40E4D50A-E5CE-4E04-BD7A-DB3C90E302AC}" type="pres">
      <dgm:prSet presAssocID="{850E3B64-005E-4C5D-8204-98D326CEBF73}" presName="bgRect" presStyleLbl="bgShp" presStyleIdx="2" presStyleCnt="4" custScaleY="177740" custLinFactNeighborY="-12581"/>
      <dgm:spPr>
        <a:solidFill>
          <a:srgbClr val="C8973B"/>
        </a:solidFill>
      </dgm:spPr>
    </dgm:pt>
    <dgm:pt modelId="{A26A018A-F945-44F1-AEF3-EFB29F4DEA0F}" type="pres">
      <dgm:prSet presAssocID="{850E3B64-005E-4C5D-8204-98D326CEBF73}" presName="iconRect" presStyleLbl="node1" presStyleIdx="2" presStyleCnt="4" custLinFactNeighborY="-2287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ruit Bowl"/>
        </a:ext>
      </dgm:extLst>
    </dgm:pt>
    <dgm:pt modelId="{277F8A62-F54E-4B66-BCE1-2D29CFA08D8A}" type="pres">
      <dgm:prSet presAssocID="{850E3B64-005E-4C5D-8204-98D326CEBF73}" presName="spaceRect" presStyleCnt="0"/>
      <dgm:spPr/>
    </dgm:pt>
    <dgm:pt modelId="{09C8114C-34CF-419C-B4F7-22CF76D0CA82}" type="pres">
      <dgm:prSet presAssocID="{850E3B64-005E-4C5D-8204-98D326CEBF73}" presName="parTx" presStyleLbl="revTx" presStyleIdx="2" presStyleCnt="4" custLinFactNeighborY="-11502">
        <dgm:presLayoutVars>
          <dgm:chMax val="0"/>
          <dgm:chPref val="0"/>
        </dgm:presLayoutVars>
      </dgm:prSet>
      <dgm:spPr/>
    </dgm:pt>
    <dgm:pt modelId="{2283F1CA-5CD5-4B19-921C-B3F94C9ADEEB}" type="pres">
      <dgm:prSet presAssocID="{68EC3492-7465-48AC-A65B-0AADFCBA8EED}" presName="sibTrans" presStyleCnt="0"/>
      <dgm:spPr/>
    </dgm:pt>
    <dgm:pt modelId="{1B122815-F0A1-4477-9437-0DDC9DD1167B}" type="pres">
      <dgm:prSet presAssocID="{562D990E-C174-45A2-8C2F-1D56EC48CDC5}" presName="compNode" presStyleCnt="0"/>
      <dgm:spPr/>
    </dgm:pt>
    <dgm:pt modelId="{72E784B0-A891-453D-92E4-6E520A237D5F}" type="pres">
      <dgm:prSet presAssocID="{562D990E-C174-45A2-8C2F-1D56EC48CDC5}" presName="bgRect" presStyleLbl="bgShp" presStyleIdx="3" presStyleCnt="4" custScaleY="376297"/>
      <dgm:spPr>
        <a:solidFill>
          <a:srgbClr val="B18838"/>
        </a:solidFill>
      </dgm:spPr>
    </dgm:pt>
    <dgm:pt modelId="{16E0B1F5-3024-4307-8D96-29830F6341CE}" type="pres">
      <dgm:prSet presAssocID="{562D990E-C174-45A2-8C2F-1D56EC48CD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sh"/>
        </a:ext>
      </dgm:extLst>
    </dgm:pt>
    <dgm:pt modelId="{DE283D8C-E651-4BA0-8F2A-1EFE1AE7651B}" type="pres">
      <dgm:prSet presAssocID="{562D990E-C174-45A2-8C2F-1D56EC48CDC5}" presName="spaceRect" presStyleCnt="0"/>
      <dgm:spPr/>
    </dgm:pt>
    <dgm:pt modelId="{D238F6E7-7A06-4AD5-A421-DED6827118C1}" type="pres">
      <dgm:prSet presAssocID="{562D990E-C174-45A2-8C2F-1D56EC48CDC5}" presName="parTx" presStyleLbl="revTx" presStyleIdx="3" presStyleCnt="4">
        <dgm:presLayoutVars>
          <dgm:chMax val="0"/>
          <dgm:chPref val="0"/>
        </dgm:presLayoutVars>
      </dgm:prSet>
      <dgm:spPr/>
    </dgm:pt>
  </dgm:ptLst>
  <dgm:cxnLst>
    <dgm:cxn modelId="{A4A28020-ABF4-47D8-A2D1-E328D8232E0F}" srcId="{DAE071EC-7FBE-44E2-98E8-8DF9D545E1B6}" destId="{92A27210-20CF-4C22-91AC-32086D14DFDB}" srcOrd="0" destOrd="0" parTransId="{D58001F7-1994-490E-A209-EC12A8343A09}" sibTransId="{F3D5ADDE-55F2-4ED8-857E-F2B733988C4B}"/>
    <dgm:cxn modelId="{97C54926-35B4-4BA9-BD2B-B8007C8527CE}" type="presOf" srcId="{850E3B64-005E-4C5D-8204-98D326CEBF73}" destId="{09C8114C-34CF-419C-B4F7-22CF76D0CA82}" srcOrd="0" destOrd="0" presId="urn:microsoft.com/office/officeart/2018/2/layout/IconVerticalSolidList"/>
    <dgm:cxn modelId="{003A5B6F-1130-45B1-8736-95C07433CB55}" srcId="{DAE071EC-7FBE-44E2-98E8-8DF9D545E1B6}" destId="{850E3B64-005E-4C5D-8204-98D326CEBF73}" srcOrd="2" destOrd="0" parTransId="{E3B32E58-4DC8-45F7-83DE-062AC59CBB2C}" sibTransId="{68EC3492-7465-48AC-A65B-0AADFCBA8EED}"/>
    <dgm:cxn modelId="{0C719754-65F8-494D-B698-EB80625B3B03}" type="presOf" srcId="{92A27210-20CF-4C22-91AC-32086D14DFDB}" destId="{57CD01E9-252C-4D96-A84D-868165D168E7}" srcOrd="0" destOrd="0" presId="urn:microsoft.com/office/officeart/2018/2/layout/IconVerticalSolidList"/>
    <dgm:cxn modelId="{2CEE5684-8DC0-4A3A-B6D6-C0CE8E7E4FE4}" type="presOf" srcId="{562D990E-C174-45A2-8C2F-1D56EC48CDC5}" destId="{D238F6E7-7A06-4AD5-A421-DED6827118C1}" srcOrd="0" destOrd="0" presId="urn:microsoft.com/office/officeart/2018/2/layout/IconVerticalSolidList"/>
    <dgm:cxn modelId="{B64D5992-CC47-42F7-AEE9-FF1A5A331B54}" srcId="{DAE071EC-7FBE-44E2-98E8-8DF9D545E1B6}" destId="{562D990E-C174-45A2-8C2F-1D56EC48CDC5}" srcOrd="3" destOrd="0" parTransId="{24057094-84DC-47ED-8A0B-E060CEB95AF4}" sibTransId="{422EB328-2B59-47B0-9670-D12CB87D3589}"/>
    <dgm:cxn modelId="{50727BA4-E3B0-4F6F-BDF4-94070DACFB94}" type="presOf" srcId="{86A8D504-EE72-4330-81DD-49DA35843C6F}" destId="{ABEAA405-399F-4A8D-B3A3-12074E56C53B}" srcOrd="0" destOrd="0" presId="urn:microsoft.com/office/officeart/2018/2/layout/IconVerticalSolidList"/>
    <dgm:cxn modelId="{8DCADAC4-B038-49FC-871E-E164F3558A31}" srcId="{DAE071EC-7FBE-44E2-98E8-8DF9D545E1B6}" destId="{86A8D504-EE72-4330-81DD-49DA35843C6F}" srcOrd="1" destOrd="0" parTransId="{073B5E52-27F1-4D4F-B9F2-F3828A268F3C}" sibTransId="{D31D4AE0-65DB-4AC4-A216-776A2F304A10}"/>
    <dgm:cxn modelId="{C3F84AEA-590B-4C67-893E-DAC52CCB8033}" type="presOf" srcId="{DAE071EC-7FBE-44E2-98E8-8DF9D545E1B6}" destId="{DB7673DA-6CE7-4626-AAA0-FA304C2D1C43}" srcOrd="0" destOrd="0" presId="urn:microsoft.com/office/officeart/2018/2/layout/IconVerticalSolidList"/>
    <dgm:cxn modelId="{CD381794-1CE8-4EBF-93AC-45B44FB5A43B}" type="presParOf" srcId="{DB7673DA-6CE7-4626-AAA0-FA304C2D1C43}" destId="{76F5E3E3-535C-48C2-A7F6-FD0A6F86882F}" srcOrd="0" destOrd="0" presId="urn:microsoft.com/office/officeart/2018/2/layout/IconVerticalSolidList"/>
    <dgm:cxn modelId="{22421EBE-1E52-42D0-A450-151481FD5E78}" type="presParOf" srcId="{76F5E3E3-535C-48C2-A7F6-FD0A6F86882F}" destId="{C48168FD-0C32-4AF3-B78D-DEEA95819FDD}" srcOrd="0" destOrd="0" presId="urn:microsoft.com/office/officeart/2018/2/layout/IconVerticalSolidList"/>
    <dgm:cxn modelId="{1BA0BEF6-4A17-47A7-B508-2754691CC8D5}" type="presParOf" srcId="{76F5E3E3-535C-48C2-A7F6-FD0A6F86882F}" destId="{92C70F9A-8274-4C9E-80FB-0215AC923DC7}" srcOrd="1" destOrd="0" presId="urn:microsoft.com/office/officeart/2018/2/layout/IconVerticalSolidList"/>
    <dgm:cxn modelId="{B39DE93F-63A3-4D7D-B032-9D0A5E0F597A}" type="presParOf" srcId="{76F5E3E3-535C-48C2-A7F6-FD0A6F86882F}" destId="{C6E589BE-6C46-4D82-BEC5-4F4935FC8852}" srcOrd="2" destOrd="0" presId="urn:microsoft.com/office/officeart/2018/2/layout/IconVerticalSolidList"/>
    <dgm:cxn modelId="{C280C354-BA5A-4A0C-9D98-4D6ED5873D93}" type="presParOf" srcId="{76F5E3E3-535C-48C2-A7F6-FD0A6F86882F}" destId="{57CD01E9-252C-4D96-A84D-868165D168E7}" srcOrd="3" destOrd="0" presId="urn:microsoft.com/office/officeart/2018/2/layout/IconVerticalSolidList"/>
    <dgm:cxn modelId="{B36781AD-02BA-427C-A693-833ECCCEAFCC}" type="presParOf" srcId="{DB7673DA-6CE7-4626-AAA0-FA304C2D1C43}" destId="{6DF991DF-2C81-4659-839A-36A7DCB756C8}" srcOrd="1" destOrd="0" presId="urn:microsoft.com/office/officeart/2018/2/layout/IconVerticalSolidList"/>
    <dgm:cxn modelId="{0647793F-70EA-4C86-859F-0D951F98105C}" type="presParOf" srcId="{DB7673DA-6CE7-4626-AAA0-FA304C2D1C43}" destId="{6A465846-096C-4243-813D-10E7EFAAEB3B}" srcOrd="2" destOrd="0" presId="urn:microsoft.com/office/officeart/2018/2/layout/IconVerticalSolidList"/>
    <dgm:cxn modelId="{01C8BB98-D7BC-405A-82A5-018B2EE2A366}" type="presParOf" srcId="{6A465846-096C-4243-813D-10E7EFAAEB3B}" destId="{042D5428-B5F0-4166-9BA9-A5B087F45110}" srcOrd="0" destOrd="0" presId="urn:microsoft.com/office/officeart/2018/2/layout/IconVerticalSolidList"/>
    <dgm:cxn modelId="{B43E5DB3-C2FA-40CF-BD50-0B48C06BE597}" type="presParOf" srcId="{6A465846-096C-4243-813D-10E7EFAAEB3B}" destId="{6933F9F9-725B-49F5-98F6-017B81539DBF}" srcOrd="1" destOrd="0" presId="urn:microsoft.com/office/officeart/2018/2/layout/IconVerticalSolidList"/>
    <dgm:cxn modelId="{D37DEBF0-8AD4-4C28-AEA3-D0F4DE545D65}" type="presParOf" srcId="{6A465846-096C-4243-813D-10E7EFAAEB3B}" destId="{C86A64C5-0022-46C5-9675-77423FB386E5}" srcOrd="2" destOrd="0" presId="urn:microsoft.com/office/officeart/2018/2/layout/IconVerticalSolidList"/>
    <dgm:cxn modelId="{EF4A44D2-F292-460D-897D-23DD204211ED}" type="presParOf" srcId="{6A465846-096C-4243-813D-10E7EFAAEB3B}" destId="{ABEAA405-399F-4A8D-B3A3-12074E56C53B}" srcOrd="3" destOrd="0" presId="urn:microsoft.com/office/officeart/2018/2/layout/IconVerticalSolidList"/>
    <dgm:cxn modelId="{93C55C74-21EF-4704-84AA-882AD2EB8DED}" type="presParOf" srcId="{DB7673DA-6CE7-4626-AAA0-FA304C2D1C43}" destId="{F0BA6204-2E8C-445A-8101-4D3B5E21819B}" srcOrd="3" destOrd="0" presId="urn:microsoft.com/office/officeart/2018/2/layout/IconVerticalSolidList"/>
    <dgm:cxn modelId="{9CB52F2D-6B28-4CB3-AF6D-99B98E4A7941}" type="presParOf" srcId="{DB7673DA-6CE7-4626-AAA0-FA304C2D1C43}" destId="{034D6EC6-4EB3-42D1-9301-74C691091E05}" srcOrd="4" destOrd="0" presId="urn:microsoft.com/office/officeart/2018/2/layout/IconVerticalSolidList"/>
    <dgm:cxn modelId="{ED63900C-2121-4DB0-BE7A-5A76E880E406}" type="presParOf" srcId="{034D6EC6-4EB3-42D1-9301-74C691091E05}" destId="{40E4D50A-E5CE-4E04-BD7A-DB3C90E302AC}" srcOrd="0" destOrd="0" presId="urn:microsoft.com/office/officeart/2018/2/layout/IconVerticalSolidList"/>
    <dgm:cxn modelId="{44DE4888-59CF-4892-90EE-57DCE3F4E99F}" type="presParOf" srcId="{034D6EC6-4EB3-42D1-9301-74C691091E05}" destId="{A26A018A-F945-44F1-AEF3-EFB29F4DEA0F}" srcOrd="1" destOrd="0" presId="urn:microsoft.com/office/officeart/2018/2/layout/IconVerticalSolidList"/>
    <dgm:cxn modelId="{A1D628AB-DF32-4DE8-94A7-F25449E9C984}" type="presParOf" srcId="{034D6EC6-4EB3-42D1-9301-74C691091E05}" destId="{277F8A62-F54E-4B66-BCE1-2D29CFA08D8A}" srcOrd="2" destOrd="0" presId="urn:microsoft.com/office/officeart/2018/2/layout/IconVerticalSolidList"/>
    <dgm:cxn modelId="{80451937-13D5-4F79-A023-5387F07A67E4}" type="presParOf" srcId="{034D6EC6-4EB3-42D1-9301-74C691091E05}" destId="{09C8114C-34CF-419C-B4F7-22CF76D0CA82}" srcOrd="3" destOrd="0" presId="urn:microsoft.com/office/officeart/2018/2/layout/IconVerticalSolidList"/>
    <dgm:cxn modelId="{C09047F0-ADFC-456E-A322-405C6C85C7A3}" type="presParOf" srcId="{DB7673DA-6CE7-4626-AAA0-FA304C2D1C43}" destId="{2283F1CA-5CD5-4B19-921C-B3F94C9ADEEB}" srcOrd="5" destOrd="0" presId="urn:microsoft.com/office/officeart/2018/2/layout/IconVerticalSolidList"/>
    <dgm:cxn modelId="{57C0A73C-2F08-4E31-AA27-E20F9D9239BD}" type="presParOf" srcId="{DB7673DA-6CE7-4626-AAA0-FA304C2D1C43}" destId="{1B122815-F0A1-4477-9437-0DDC9DD1167B}" srcOrd="6" destOrd="0" presId="urn:microsoft.com/office/officeart/2018/2/layout/IconVerticalSolidList"/>
    <dgm:cxn modelId="{1CCC44E8-CCF9-43DB-B923-3C9ADEA39F35}" type="presParOf" srcId="{1B122815-F0A1-4477-9437-0DDC9DD1167B}" destId="{72E784B0-A891-453D-92E4-6E520A237D5F}" srcOrd="0" destOrd="0" presId="urn:microsoft.com/office/officeart/2018/2/layout/IconVerticalSolidList"/>
    <dgm:cxn modelId="{44242653-21BA-4FD1-8F1C-801A713B2D2C}" type="presParOf" srcId="{1B122815-F0A1-4477-9437-0DDC9DD1167B}" destId="{16E0B1F5-3024-4307-8D96-29830F6341CE}" srcOrd="1" destOrd="0" presId="urn:microsoft.com/office/officeart/2018/2/layout/IconVerticalSolidList"/>
    <dgm:cxn modelId="{2758F374-4B2E-460D-9121-0F2F2FD5AF37}" type="presParOf" srcId="{1B122815-F0A1-4477-9437-0DDC9DD1167B}" destId="{DE283D8C-E651-4BA0-8F2A-1EFE1AE7651B}" srcOrd="2" destOrd="0" presId="urn:microsoft.com/office/officeart/2018/2/layout/IconVerticalSolidList"/>
    <dgm:cxn modelId="{531F2285-3EE4-4791-A919-090111AC5792}" type="presParOf" srcId="{1B122815-F0A1-4477-9437-0DDC9DD1167B}" destId="{D238F6E7-7A06-4AD5-A421-DED6827118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B552940-9C5A-414C-8D3E-29562BE494C7}" type="doc">
      <dgm:prSet loTypeId="urn:microsoft.com/office/officeart/2018/2/layout/IconLabelList" loCatId="icon" qsTypeId="urn:microsoft.com/office/officeart/2005/8/quickstyle/3d1" qsCatId="3D" csTypeId="urn:microsoft.com/office/officeart/2005/8/colors/accent1_2" csCatId="accent1" phldr="1"/>
      <dgm:spPr/>
      <dgm:t>
        <a:bodyPr/>
        <a:lstStyle/>
        <a:p>
          <a:endParaRPr lang="en-US"/>
        </a:p>
      </dgm:t>
    </dgm:pt>
    <dgm:pt modelId="{13A5610C-9DC8-4D13-A729-A621363F58E6}">
      <dgm:prSet/>
      <dgm:spPr/>
      <dgm:t>
        <a:bodyPr/>
        <a:lstStyle/>
        <a:p>
          <a:pPr>
            <a:lnSpc>
              <a:spcPct val="100000"/>
            </a:lnSpc>
          </a:pPr>
          <a:r>
            <a:rPr lang="en-US"/>
            <a:t>Time Constraints</a:t>
          </a:r>
        </a:p>
      </dgm:t>
    </dgm:pt>
    <dgm:pt modelId="{85CF255C-E90C-4D66-843B-05C7DB890F40}" type="parTrans" cxnId="{0C40EAD8-9841-404D-876D-0721B56981E3}">
      <dgm:prSet/>
      <dgm:spPr/>
      <dgm:t>
        <a:bodyPr/>
        <a:lstStyle/>
        <a:p>
          <a:endParaRPr lang="en-US"/>
        </a:p>
      </dgm:t>
    </dgm:pt>
    <dgm:pt modelId="{B0EBA6A6-C4D7-49CA-AE76-8C1924AF6CB6}" type="sibTrans" cxnId="{0C40EAD8-9841-404D-876D-0721B56981E3}">
      <dgm:prSet/>
      <dgm:spPr/>
      <dgm:t>
        <a:bodyPr/>
        <a:lstStyle/>
        <a:p>
          <a:endParaRPr lang="en-US"/>
        </a:p>
      </dgm:t>
    </dgm:pt>
    <dgm:pt modelId="{78567D23-8B8C-4CDD-AA54-16DF75143F9A}">
      <dgm:prSet/>
      <dgm:spPr/>
      <dgm:t>
        <a:bodyPr/>
        <a:lstStyle/>
        <a:p>
          <a:pPr>
            <a:lnSpc>
              <a:spcPct val="100000"/>
            </a:lnSpc>
          </a:pPr>
          <a:r>
            <a:rPr lang="en-US"/>
            <a:t>Affordability</a:t>
          </a:r>
        </a:p>
      </dgm:t>
    </dgm:pt>
    <dgm:pt modelId="{E0BC2230-0F49-4959-86C6-DF110A22431B}" type="parTrans" cxnId="{910578DC-66DE-4DB0-B6DA-444C5C368646}">
      <dgm:prSet/>
      <dgm:spPr/>
      <dgm:t>
        <a:bodyPr/>
        <a:lstStyle/>
        <a:p>
          <a:endParaRPr lang="en-US"/>
        </a:p>
      </dgm:t>
    </dgm:pt>
    <dgm:pt modelId="{296CE952-BB7B-4246-BC60-5855065573BE}" type="sibTrans" cxnId="{910578DC-66DE-4DB0-B6DA-444C5C368646}">
      <dgm:prSet/>
      <dgm:spPr/>
      <dgm:t>
        <a:bodyPr/>
        <a:lstStyle/>
        <a:p>
          <a:endParaRPr lang="en-US"/>
        </a:p>
      </dgm:t>
    </dgm:pt>
    <dgm:pt modelId="{50ADA2CF-2BC8-40B0-927A-6779CD95D5C2}">
      <dgm:prSet/>
      <dgm:spPr/>
      <dgm:t>
        <a:bodyPr/>
        <a:lstStyle/>
        <a:p>
          <a:pPr>
            <a:lnSpc>
              <a:spcPct val="100000"/>
            </a:lnSpc>
          </a:pPr>
          <a:r>
            <a:rPr lang="en-US"/>
            <a:t>Lack of Motivation</a:t>
          </a:r>
        </a:p>
      </dgm:t>
    </dgm:pt>
    <dgm:pt modelId="{429E43D6-1470-43D6-B903-6D25DE741B3D}" type="parTrans" cxnId="{1FC3D7CB-8E09-4B67-93B4-8F7ADB79F580}">
      <dgm:prSet/>
      <dgm:spPr/>
      <dgm:t>
        <a:bodyPr/>
        <a:lstStyle/>
        <a:p>
          <a:endParaRPr lang="en-US"/>
        </a:p>
      </dgm:t>
    </dgm:pt>
    <dgm:pt modelId="{2CE50529-C948-4343-AADF-AF53AA426190}" type="sibTrans" cxnId="{1FC3D7CB-8E09-4B67-93B4-8F7ADB79F580}">
      <dgm:prSet/>
      <dgm:spPr/>
      <dgm:t>
        <a:bodyPr/>
        <a:lstStyle/>
        <a:p>
          <a:endParaRPr lang="en-US"/>
        </a:p>
      </dgm:t>
    </dgm:pt>
    <dgm:pt modelId="{7E812138-B861-4B47-8D7A-A96529104C65}" type="pres">
      <dgm:prSet presAssocID="{7B552940-9C5A-414C-8D3E-29562BE494C7}" presName="root" presStyleCnt="0">
        <dgm:presLayoutVars>
          <dgm:dir/>
          <dgm:resizeHandles val="exact"/>
        </dgm:presLayoutVars>
      </dgm:prSet>
      <dgm:spPr/>
    </dgm:pt>
    <dgm:pt modelId="{6DFB7357-1525-4B8E-A3B5-92953651EC2F}" type="pres">
      <dgm:prSet presAssocID="{13A5610C-9DC8-4D13-A729-A621363F58E6}" presName="compNode" presStyleCnt="0"/>
      <dgm:spPr/>
    </dgm:pt>
    <dgm:pt modelId="{19EE2FC4-ACAA-4CED-9939-49D98B46C4F7}" type="pres">
      <dgm:prSet presAssocID="{13A5610C-9DC8-4D13-A729-A621363F58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45C5D5ED-4FFF-4727-BDAE-9983D9340B73}" type="pres">
      <dgm:prSet presAssocID="{13A5610C-9DC8-4D13-A729-A621363F58E6}" presName="spaceRect" presStyleCnt="0"/>
      <dgm:spPr/>
    </dgm:pt>
    <dgm:pt modelId="{9CB2E79C-B329-4743-92A5-90AF45946318}" type="pres">
      <dgm:prSet presAssocID="{13A5610C-9DC8-4D13-A729-A621363F58E6}" presName="textRect" presStyleLbl="revTx" presStyleIdx="0" presStyleCnt="3">
        <dgm:presLayoutVars>
          <dgm:chMax val="1"/>
          <dgm:chPref val="1"/>
        </dgm:presLayoutVars>
      </dgm:prSet>
      <dgm:spPr/>
    </dgm:pt>
    <dgm:pt modelId="{EA4E5342-C14F-4A15-8161-71CC621BD445}" type="pres">
      <dgm:prSet presAssocID="{B0EBA6A6-C4D7-49CA-AE76-8C1924AF6CB6}" presName="sibTrans" presStyleCnt="0"/>
      <dgm:spPr/>
    </dgm:pt>
    <dgm:pt modelId="{CCCD7796-9D35-44D7-B9E8-9A2A3CBF0CB6}" type="pres">
      <dgm:prSet presAssocID="{78567D23-8B8C-4CDD-AA54-16DF75143F9A}" presName="compNode" presStyleCnt="0"/>
      <dgm:spPr/>
    </dgm:pt>
    <dgm:pt modelId="{B8001A4F-7C2B-4EEC-967F-0029F0A29FDA}" type="pres">
      <dgm:prSet presAssocID="{78567D23-8B8C-4CDD-AA54-16DF75143F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4DC5253F-3D8F-4FBD-8C42-EA9B3842D10C}" type="pres">
      <dgm:prSet presAssocID="{78567D23-8B8C-4CDD-AA54-16DF75143F9A}" presName="spaceRect" presStyleCnt="0"/>
      <dgm:spPr/>
    </dgm:pt>
    <dgm:pt modelId="{26055CEE-E345-486F-9493-45282A732BC5}" type="pres">
      <dgm:prSet presAssocID="{78567D23-8B8C-4CDD-AA54-16DF75143F9A}" presName="textRect" presStyleLbl="revTx" presStyleIdx="1" presStyleCnt="3">
        <dgm:presLayoutVars>
          <dgm:chMax val="1"/>
          <dgm:chPref val="1"/>
        </dgm:presLayoutVars>
      </dgm:prSet>
      <dgm:spPr/>
    </dgm:pt>
    <dgm:pt modelId="{C9CF4BCC-1D00-4CFC-8F41-E2EC2027BE02}" type="pres">
      <dgm:prSet presAssocID="{296CE952-BB7B-4246-BC60-5855065573BE}" presName="sibTrans" presStyleCnt="0"/>
      <dgm:spPr/>
    </dgm:pt>
    <dgm:pt modelId="{907AB172-EE74-4FB5-A539-A458177712CE}" type="pres">
      <dgm:prSet presAssocID="{50ADA2CF-2BC8-40B0-927A-6779CD95D5C2}" presName="compNode" presStyleCnt="0"/>
      <dgm:spPr/>
    </dgm:pt>
    <dgm:pt modelId="{05EBD23F-EE76-4574-90A0-CAFEF8866A5F}" type="pres">
      <dgm:prSet presAssocID="{50ADA2CF-2BC8-40B0-927A-6779CD95D5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n"/>
        </a:ext>
      </dgm:extLst>
    </dgm:pt>
    <dgm:pt modelId="{2880BDDD-6E87-4806-8040-946E875871E2}" type="pres">
      <dgm:prSet presAssocID="{50ADA2CF-2BC8-40B0-927A-6779CD95D5C2}" presName="spaceRect" presStyleCnt="0"/>
      <dgm:spPr/>
    </dgm:pt>
    <dgm:pt modelId="{885C2D0D-2455-4D75-8D29-E8E2233115C4}" type="pres">
      <dgm:prSet presAssocID="{50ADA2CF-2BC8-40B0-927A-6779CD95D5C2}" presName="textRect" presStyleLbl="revTx" presStyleIdx="2" presStyleCnt="3">
        <dgm:presLayoutVars>
          <dgm:chMax val="1"/>
          <dgm:chPref val="1"/>
        </dgm:presLayoutVars>
      </dgm:prSet>
      <dgm:spPr/>
    </dgm:pt>
  </dgm:ptLst>
  <dgm:cxnLst>
    <dgm:cxn modelId="{803D615D-F116-4C80-9A5C-410AA7CB365B}" type="presOf" srcId="{78567D23-8B8C-4CDD-AA54-16DF75143F9A}" destId="{26055CEE-E345-486F-9493-45282A732BC5}" srcOrd="0" destOrd="0" presId="urn:microsoft.com/office/officeart/2018/2/layout/IconLabelList"/>
    <dgm:cxn modelId="{CF7BCA6E-F76D-486C-9039-B3FE42B74A26}" type="presOf" srcId="{7B552940-9C5A-414C-8D3E-29562BE494C7}" destId="{7E812138-B861-4B47-8D7A-A96529104C65}" srcOrd="0" destOrd="0" presId="urn:microsoft.com/office/officeart/2018/2/layout/IconLabelList"/>
    <dgm:cxn modelId="{5AC2FF92-2361-47C2-B508-0891716FF7DA}" type="presOf" srcId="{13A5610C-9DC8-4D13-A729-A621363F58E6}" destId="{9CB2E79C-B329-4743-92A5-90AF45946318}" srcOrd="0" destOrd="0" presId="urn:microsoft.com/office/officeart/2018/2/layout/IconLabelList"/>
    <dgm:cxn modelId="{1FC3D7CB-8E09-4B67-93B4-8F7ADB79F580}" srcId="{7B552940-9C5A-414C-8D3E-29562BE494C7}" destId="{50ADA2CF-2BC8-40B0-927A-6779CD95D5C2}" srcOrd="2" destOrd="0" parTransId="{429E43D6-1470-43D6-B903-6D25DE741B3D}" sibTransId="{2CE50529-C948-4343-AADF-AF53AA426190}"/>
    <dgm:cxn modelId="{0C40EAD8-9841-404D-876D-0721B56981E3}" srcId="{7B552940-9C5A-414C-8D3E-29562BE494C7}" destId="{13A5610C-9DC8-4D13-A729-A621363F58E6}" srcOrd="0" destOrd="0" parTransId="{85CF255C-E90C-4D66-843B-05C7DB890F40}" sibTransId="{B0EBA6A6-C4D7-49CA-AE76-8C1924AF6CB6}"/>
    <dgm:cxn modelId="{910578DC-66DE-4DB0-B6DA-444C5C368646}" srcId="{7B552940-9C5A-414C-8D3E-29562BE494C7}" destId="{78567D23-8B8C-4CDD-AA54-16DF75143F9A}" srcOrd="1" destOrd="0" parTransId="{E0BC2230-0F49-4959-86C6-DF110A22431B}" sibTransId="{296CE952-BB7B-4246-BC60-5855065573BE}"/>
    <dgm:cxn modelId="{667C00F4-AC1F-4BAA-A2CD-3E6857C0AEE7}" type="presOf" srcId="{50ADA2CF-2BC8-40B0-927A-6779CD95D5C2}" destId="{885C2D0D-2455-4D75-8D29-E8E2233115C4}" srcOrd="0" destOrd="0" presId="urn:microsoft.com/office/officeart/2018/2/layout/IconLabelList"/>
    <dgm:cxn modelId="{8A716838-2822-4CF6-B6A1-DB33A8834B70}" type="presParOf" srcId="{7E812138-B861-4B47-8D7A-A96529104C65}" destId="{6DFB7357-1525-4B8E-A3B5-92953651EC2F}" srcOrd="0" destOrd="0" presId="urn:microsoft.com/office/officeart/2018/2/layout/IconLabelList"/>
    <dgm:cxn modelId="{6EA62EB9-3F23-4E24-87B1-B52C410D40C3}" type="presParOf" srcId="{6DFB7357-1525-4B8E-A3B5-92953651EC2F}" destId="{19EE2FC4-ACAA-4CED-9939-49D98B46C4F7}" srcOrd="0" destOrd="0" presId="urn:microsoft.com/office/officeart/2018/2/layout/IconLabelList"/>
    <dgm:cxn modelId="{379B1762-B52E-44E9-AE6A-4A1473A58283}" type="presParOf" srcId="{6DFB7357-1525-4B8E-A3B5-92953651EC2F}" destId="{45C5D5ED-4FFF-4727-BDAE-9983D9340B73}" srcOrd="1" destOrd="0" presId="urn:microsoft.com/office/officeart/2018/2/layout/IconLabelList"/>
    <dgm:cxn modelId="{8112C550-B407-4EDD-A00A-D0492F454F1E}" type="presParOf" srcId="{6DFB7357-1525-4B8E-A3B5-92953651EC2F}" destId="{9CB2E79C-B329-4743-92A5-90AF45946318}" srcOrd="2" destOrd="0" presId="urn:microsoft.com/office/officeart/2018/2/layout/IconLabelList"/>
    <dgm:cxn modelId="{73FA8202-66BB-46B4-B132-D4D2CDC4E10A}" type="presParOf" srcId="{7E812138-B861-4B47-8D7A-A96529104C65}" destId="{EA4E5342-C14F-4A15-8161-71CC621BD445}" srcOrd="1" destOrd="0" presId="urn:microsoft.com/office/officeart/2018/2/layout/IconLabelList"/>
    <dgm:cxn modelId="{62C2262F-480B-4B1E-A9C2-62AEA045FD51}" type="presParOf" srcId="{7E812138-B861-4B47-8D7A-A96529104C65}" destId="{CCCD7796-9D35-44D7-B9E8-9A2A3CBF0CB6}" srcOrd="2" destOrd="0" presId="urn:microsoft.com/office/officeart/2018/2/layout/IconLabelList"/>
    <dgm:cxn modelId="{45F697CF-4D5F-4B21-B606-826D53BF2467}" type="presParOf" srcId="{CCCD7796-9D35-44D7-B9E8-9A2A3CBF0CB6}" destId="{B8001A4F-7C2B-4EEC-967F-0029F0A29FDA}" srcOrd="0" destOrd="0" presId="urn:microsoft.com/office/officeart/2018/2/layout/IconLabelList"/>
    <dgm:cxn modelId="{03EFE6C0-B06E-41C3-883B-51B0EB62F6E4}" type="presParOf" srcId="{CCCD7796-9D35-44D7-B9E8-9A2A3CBF0CB6}" destId="{4DC5253F-3D8F-4FBD-8C42-EA9B3842D10C}" srcOrd="1" destOrd="0" presId="urn:microsoft.com/office/officeart/2018/2/layout/IconLabelList"/>
    <dgm:cxn modelId="{AF1CE608-F2C3-4598-80B7-42C0C38E8E47}" type="presParOf" srcId="{CCCD7796-9D35-44D7-B9E8-9A2A3CBF0CB6}" destId="{26055CEE-E345-486F-9493-45282A732BC5}" srcOrd="2" destOrd="0" presId="urn:microsoft.com/office/officeart/2018/2/layout/IconLabelList"/>
    <dgm:cxn modelId="{EAF69FF6-F530-4E08-84E6-FAA6AFDCEB10}" type="presParOf" srcId="{7E812138-B861-4B47-8D7A-A96529104C65}" destId="{C9CF4BCC-1D00-4CFC-8F41-E2EC2027BE02}" srcOrd="3" destOrd="0" presId="urn:microsoft.com/office/officeart/2018/2/layout/IconLabelList"/>
    <dgm:cxn modelId="{59ED448A-BF64-4FCC-BC20-7057A3D747D5}" type="presParOf" srcId="{7E812138-B861-4B47-8D7A-A96529104C65}" destId="{907AB172-EE74-4FB5-A539-A458177712CE}" srcOrd="4" destOrd="0" presId="urn:microsoft.com/office/officeart/2018/2/layout/IconLabelList"/>
    <dgm:cxn modelId="{B2E7BAF0-5077-49E2-8A00-76C0E6156B1D}" type="presParOf" srcId="{907AB172-EE74-4FB5-A539-A458177712CE}" destId="{05EBD23F-EE76-4574-90A0-CAFEF8866A5F}" srcOrd="0" destOrd="0" presId="urn:microsoft.com/office/officeart/2018/2/layout/IconLabelList"/>
    <dgm:cxn modelId="{21CF227D-F860-448A-851E-E581536F2215}" type="presParOf" srcId="{907AB172-EE74-4FB5-A539-A458177712CE}" destId="{2880BDDD-6E87-4806-8040-946E875871E2}" srcOrd="1" destOrd="0" presId="urn:microsoft.com/office/officeart/2018/2/layout/IconLabelList"/>
    <dgm:cxn modelId="{A7D70AD3-DC67-43FB-9DF1-4341DA4B67C4}" type="presParOf" srcId="{907AB172-EE74-4FB5-A539-A458177712CE}" destId="{885C2D0D-2455-4D75-8D29-E8E2233115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7D4E8C-ACB1-489A-8054-8AB15B0C54D7}" type="doc">
      <dgm:prSet loTypeId="urn:microsoft.com/office/officeart/2018/2/layout/IconLabelList" loCatId="icon" qsTypeId="urn:microsoft.com/office/officeart/2005/8/quickstyle/simple4" qsCatId="simple" csTypeId="urn:microsoft.com/office/officeart/2005/8/colors/accent1_2" csCatId="accent1" phldr="1"/>
      <dgm:spPr/>
      <dgm:t>
        <a:bodyPr/>
        <a:lstStyle/>
        <a:p>
          <a:endParaRPr lang="en-US"/>
        </a:p>
      </dgm:t>
    </dgm:pt>
    <dgm:pt modelId="{B05B5170-1457-4B50-91AC-AEC21BBA19EA}">
      <dgm:prSet/>
      <dgm:spPr/>
      <dgm:t>
        <a:bodyPr/>
        <a:lstStyle/>
        <a:p>
          <a:pPr>
            <a:lnSpc>
              <a:spcPct val="100000"/>
            </a:lnSpc>
          </a:pPr>
          <a:r>
            <a:rPr lang="en-US" baseline="0"/>
            <a:t>Traffic light system</a:t>
          </a:r>
          <a:endParaRPr lang="en-US"/>
        </a:p>
      </dgm:t>
    </dgm:pt>
    <dgm:pt modelId="{7D828E67-367F-4A17-8D73-641711BE6CC4}" type="parTrans" cxnId="{DB0BD9EC-10AB-4A55-8D77-4E2FA96F3125}">
      <dgm:prSet/>
      <dgm:spPr/>
      <dgm:t>
        <a:bodyPr/>
        <a:lstStyle/>
        <a:p>
          <a:endParaRPr lang="en-US"/>
        </a:p>
      </dgm:t>
    </dgm:pt>
    <dgm:pt modelId="{929F9100-3042-422F-8DC3-E1C9C6C7D249}" type="sibTrans" cxnId="{DB0BD9EC-10AB-4A55-8D77-4E2FA96F3125}">
      <dgm:prSet/>
      <dgm:spPr/>
      <dgm:t>
        <a:bodyPr/>
        <a:lstStyle/>
        <a:p>
          <a:pPr>
            <a:lnSpc>
              <a:spcPct val="100000"/>
            </a:lnSpc>
          </a:pPr>
          <a:endParaRPr lang="en-US"/>
        </a:p>
      </dgm:t>
    </dgm:pt>
    <dgm:pt modelId="{8606D2AE-C586-41D7-A48C-1DFB803F89C7}">
      <dgm:prSet/>
      <dgm:spPr/>
      <dgm:t>
        <a:bodyPr/>
        <a:lstStyle/>
        <a:p>
          <a:pPr>
            <a:lnSpc>
              <a:spcPct val="100000"/>
            </a:lnSpc>
          </a:pPr>
          <a:r>
            <a:rPr lang="en-US" baseline="0"/>
            <a:t>Offline System</a:t>
          </a:r>
          <a:endParaRPr lang="en-US"/>
        </a:p>
      </dgm:t>
    </dgm:pt>
    <dgm:pt modelId="{B9A15F89-41CB-462C-ABA1-F149A06579A0}" type="parTrans" cxnId="{9081B9E9-90F2-47A4-8F41-4B9CE252BBAC}">
      <dgm:prSet/>
      <dgm:spPr/>
      <dgm:t>
        <a:bodyPr/>
        <a:lstStyle/>
        <a:p>
          <a:endParaRPr lang="en-US"/>
        </a:p>
      </dgm:t>
    </dgm:pt>
    <dgm:pt modelId="{CF02D948-8EB3-4A8E-838B-C2976E59DB3C}" type="sibTrans" cxnId="{9081B9E9-90F2-47A4-8F41-4B9CE252BBAC}">
      <dgm:prSet/>
      <dgm:spPr/>
      <dgm:t>
        <a:bodyPr/>
        <a:lstStyle/>
        <a:p>
          <a:pPr>
            <a:lnSpc>
              <a:spcPct val="100000"/>
            </a:lnSpc>
          </a:pPr>
          <a:endParaRPr lang="en-US"/>
        </a:p>
      </dgm:t>
    </dgm:pt>
    <dgm:pt modelId="{F1B91E24-EB26-4BE7-B1D6-C1CE6F3E1C2E}">
      <dgm:prSet/>
      <dgm:spPr/>
      <dgm:t>
        <a:bodyPr/>
        <a:lstStyle/>
        <a:p>
          <a:pPr>
            <a:lnSpc>
              <a:spcPct val="100000"/>
            </a:lnSpc>
          </a:pPr>
          <a:r>
            <a:rPr lang="en-US" baseline="0"/>
            <a:t>Badges</a:t>
          </a:r>
          <a:endParaRPr lang="en-US"/>
        </a:p>
      </dgm:t>
    </dgm:pt>
    <dgm:pt modelId="{17FD1A38-DCB2-497F-9BAB-5C90E0E82760}" type="parTrans" cxnId="{24BF913A-16C0-44BC-9997-A5C8DCA5BC29}">
      <dgm:prSet/>
      <dgm:spPr/>
      <dgm:t>
        <a:bodyPr/>
        <a:lstStyle/>
        <a:p>
          <a:endParaRPr lang="en-US"/>
        </a:p>
      </dgm:t>
    </dgm:pt>
    <dgm:pt modelId="{9FD542A9-936C-4F77-87EF-A82ED95D2B62}" type="sibTrans" cxnId="{24BF913A-16C0-44BC-9997-A5C8DCA5BC29}">
      <dgm:prSet/>
      <dgm:spPr/>
      <dgm:t>
        <a:bodyPr/>
        <a:lstStyle/>
        <a:p>
          <a:pPr>
            <a:lnSpc>
              <a:spcPct val="100000"/>
            </a:lnSpc>
          </a:pPr>
          <a:endParaRPr lang="en-US"/>
        </a:p>
      </dgm:t>
    </dgm:pt>
    <dgm:pt modelId="{3178AD99-1862-4536-B84D-AD9E5E2F0F20}">
      <dgm:prSet/>
      <dgm:spPr/>
      <dgm:t>
        <a:bodyPr/>
        <a:lstStyle/>
        <a:p>
          <a:pPr>
            <a:lnSpc>
              <a:spcPct val="100000"/>
            </a:lnSpc>
          </a:pPr>
          <a:r>
            <a:rPr lang="en-US" baseline="0"/>
            <a:t>Reward System</a:t>
          </a:r>
          <a:endParaRPr lang="en-US"/>
        </a:p>
      </dgm:t>
    </dgm:pt>
    <dgm:pt modelId="{A4B43017-BBAE-4D25-ACA9-19D89F430491}" type="parTrans" cxnId="{462C9C31-66C4-49DC-A351-0F5513D72CD8}">
      <dgm:prSet/>
      <dgm:spPr/>
      <dgm:t>
        <a:bodyPr/>
        <a:lstStyle/>
        <a:p>
          <a:endParaRPr lang="en-US"/>
        </a:p>
      </dgm:t>
    </dgm:pt>
    <dgm:pt modelId="{8DCA2AB8-615A-4337-9B33-2F0AC3A484B9}" type="sibTrans" cxnId="{462C9C31-66C4-49DC-A351-0F5513D72CD8}">
      <dgm:prSet/>
      <dgm:spPr/>
      <dgm:t>
        <a:bodyPr/>
        <a:lstStyle/>
        <a:p>
          <a:endParaRPr lang="en-US"/>
        </a:p>
      </dgm:t>
    </dgm:pt>
    <dgm:pt modelId="{5E327E81-FE40-41F0-8E36-B1D1202D6DD1}" type="pres">
      <dgm:prSet presAssocID="{9E7D4E8C-ACB1-489A-8054-8AB15B0C54D7}" presName="root" presStyleCnt="0">
        <dgm:presLayoutVars>
          <dgm:dir/>
          <dgm:resizeHandles val="exact"/>
        </dgm:presLayoutVars>
      </dgm:prSet>
      <dgm:spPr/>
    </dgm:pt>
    <dgm:pt modelId="{599FD5A3-8FA7-441F-B5A7-8913A0600395}" type="pres">
      <dgm:prSet presAssocID="{B05B5170-1457-4B50-91AC-AEC21BBA19EA}" presName="compNode" presStyleCnt="0"/>
      <dgm:spPr/>
    </dgm:pt>
    <dgm:pt modelId="{31D5F1CE-C999-4553-81DA-21E16B2C9388}" type="pres">
      <dgm:prSet presAssocID="{B05B5170-1457-4B50-91AC-AEC21BBA19EA}" presName="iconRect" presStyleLbl="node1" presStyleIdx="0" presStyleCnt="4" custScaleX="155293" custScaleY="12885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ffic Light"/>
        </a:ext>
      </dgm:extLst>
    </dgm:pt>
    <dgm:pt modelId="{CF2D2678-F4D1-42A4-81A6-5F9FBDEAC833}" type="pres">
      <dgm:prSet presAssocID="{B05B5170-1457-4B50-91AC-AEC21BBA19EA}" presName="spaceRect" presStyleCnt="0"/>
      <dgm:spPr/>
    </dgm:pt>
    <dgm:pt modelId="{24DCBB4D-349E-4588-A24C-070F68D26CA5}" type="pres">
      <dgm:prSet presAssocID="{B05B5170-1457-4B50-91AC-AEC21BBA19EA}" presName="textRect" presStyleLbl="revTx" presStyleIdx="0" presStyleCnt="4">
        <dgm:presLayoutVars>
          <dgm:chMax val="1"/>
          <dgm:chPref val="1"/>
        </dgm:presLayoutVars>
      </dgm:prSet>
      <dgm:spPr/>
    </dgm:pt>
    <dgm:pt modelId="{34D74A99-6418-4DA0-B91E-79098B3C6D74}" type="pres">
      <dgm:prSet presAssocID="{929F9100-3042-422F-8DC3-E1C9C6C7D249}" presName="sibTrans" presStyleCnt="0"/>
      <dgm:spPr/>
    </dgm:pt>
    <dgm:pt modelId="{988CE983-1EDD-465C-B115-16C033249231}" type="pres">
      <dgm:prSet presAssocID="{8606D2AE-C586-41D7-A48C-1DFB803F89C7}" presName="compNode" presStyleCnt="0"/>
      <dgm:spPr/>
    </dgm:pt>
    <dgm:pt modelId="{67E355E3-10E8-4763-B89D-C358ADCDA66E}" type="pres">
      <dgm:prSet presAssocID="{8606D2AE-C586-41D7-A48C-1DFB803F89C7}" presName="iconRect" presStyleLbl="node1" presStyleIdx="1" presStyleCnt="4" custScaleX="155293" custScaleY="12885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5F91309A-8FDE-48A1-9127-83BBD889666D}" type="pres">
      <dgm:prSet presAssocID="{8606D2AE-C586-41D7-A48C-1DFB803F89C7}" presName="spaceRect" presStyleCnt="0"/>
      <dgm:spPr/>
    </dgm:pt>
    <dgm:pt modelId="{A0F53C59-08FD-47FF-8C40-9991B9A9602C}" type="pres">
      <dgm:prSet presAssocID="{8606D2AE-C586-41D7-A48C-1DFB803F89C7}" presName="textRect" presStyleLbl="revTx" presStyleIdx="1" presStyleCnt="4">
        <dgm:presLayoutVars>
          <dgm:chMax val="1"/>
          <dgm:chPref val="1"/>
        </dgm:presLayoutVars>
      </dgm:prSet>
      <dgm:spPr/>
    </dgm:pt>
    <dgm:pt modelId="{B2DD07DD-3883-4C98-8FAF-E8A7598425F1}" type="pres">
      <dgm:prSet presAssocID="{CF02D948-8EB3-4A8E-838B-C2976E59DB3C}" presName="sibTrans" presStyleCnt="0"/>
      <dgm:spPr/>
    </dgm:pt>
    <dgm:pt modelId="{19B575B2-35BE-475E-AF9C-B1D5C5A4DF0F}" type="pres">
      <dgm:prSet presAssocID="{F1B91E24-EB26-4BE7-B1D6-C1CE6F3E1C2E}" presName="compNode" presStyleCnt="0"/>
      <dgm:spPr/>
    </dgm:pt>
    <dgm:pt modelId="{B5D78BDF-3F0E-4799-B023-AA78FBB661EF}" type="pres">
      <dgm:prSet presAssocID="{F1B91E24-EB26-4BE7-B1D6-C1CE6F3E1C2E}" presName="iconRect" presStyleLbl="node1" presStyleIdx="2" presStyleCnt="4" custScaleX="155293" custScaleY="1288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dal"/>
        </a:ext>
      </dgm:extLst>
    </dgm:pt>
    <dgm:pt modelId="{BD4611FE-E2C9-4AAF-9BC2-A2AD1946D402}" type="pres">
      <dgm:prSet presAssocID="{F1B91E24-EB26-4BE7-B1D6-C1CE6F3E1C2E}" presName="spaceRect" presStyleCnt="0"/>
      <dgm:spPr/>
    </dgm:pt>
    <dgm:pt modelId="{A05E4158-550B-4B03-B062-8A6B4B068A96}" type="pres">
      <dgm:prSet presAssocID="{F1B91E24-EB26-4BE7-B1D6-C1CE6F3E1C2E}" presName="textRect" presStyleLbl="revTx" presStyleIdx="2" presStyleCnt="4">
        <dgm:presLayoutVars>
          <dgm:chMax val="1"/>
          <dgm:chPref val="1"/>
        </dgm:presLayoutVars>
      </dgm:prSet>
      <dgm:spPr/>
    </dgm:pt>
    <dgm:pt modelId="{DCB1BC7A-3453-4990-AFEB-26B19937A289}" type="pres">
      <dgm:prSet presAssocID="{9FD542A9-936C-4F77-87EF-A82ED95D2B62}" presName="sibTrans" presStyleCnt="0"/>
      <dgm:spPr/>
    </dgm:pt>
    <dgm:pt modelId="{BDE102C6-CEAD-44F9-A0A9-1CC55ED80BAE}" type="pres">
      <dgm:prSet presAssocID="{3178AD99-1862-4536-B84D-AD9E5E2F0F20}" presName="compNode" presStyleCnt="0"/>
      <dgm:spPr/>
    </dgm:pt>
    <dgm:pt modelId="{9ADC38FF-B8B0-4DFE-87A0-6E2C51BDC5D4}" type="pres">
      <dgm:prSet presAssocID="{3178AD99-1862-4536-B84D-AD9E5E2F0F20}" presName="iconRect" presStyleLbl="node1" presStyleIdx="3" presStyleCnt="4" custScaleX="155293" custScaleY="12885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ophy"/>
        </a:ext>
      </dgm:extLst>
    </dgm:pt>
    <dgm:pt modelId="{7B0A39A6-7DD4-48F5-A840-8BC4FF3D3DA8}" type="pres">
      <dgm:prSet presAssocID="{3178AD99-1862-4536-B84D-AD9E5E2F0F20}" presName="spaceRect" presStyleCnt="0"/>
      <dgm:spPr/>
    </dgm:pt>
    <dgm:pt modelId="{6506F4F0-14B2-4730-B5DC-DBAF2AB66E6C}" type="pres">
      <dgm:prSet presAssocID="{3178AD99-1862-4536-B84D-AD9E5E2F0F20}" presName="textRect" presStyleLbl="revTx" presStyleIdx="3" presStyleCnt="4">
        <dgm:presLayoutVars>
          <dgm:chMax val="1"/>
          <dgm:chPref val="1"/>
        </dgm:presLayoutVars>
      </dgm:prSet>
      <dgm:spPr/>
    </dgm:pt>
  </dgm:ptLst>
  <dgm:cxnLst>
    <dgm:cxn modelId="{EF5CC415-5337-F445-A9B2-A746A0FC25FD}" type="presOf" srcId="{9E7D4E8C-ACB1-489A-8054-8AB15B0C54D7}" destId="{5E327E81-FE40-41F0-8E36-B1D1202D6DD1}" srcOrd="0" destOrd="0" presId="urn:microsoft.com/office/officeart/2018/2/layout/IconLabelList"/>
    <dgm:cxn modelId="{462C9C31-66C4-49DC-A351-0F5513D72CD8}" srcId="{9E7D4E8C-ACB1-489A-8054-8AB15B0C54D7}" destId="{3178AD99-1862-4536-B84D-AD9E5E2F0F20}" srcOrd="3" destOrd="0" parTransId="{A4B43017-BBAE-4D25-ACA9-19D89F430491}" sibTransId="{8DCA2AB8-615A-4337-9B33-2F0AC3A484B9}"/>
    <dgm:cxn modelId="{B6201832-87D1-264B-AF2C-843C25C72BF0}" type="presOf" srcId="{B05B5170-1457-4B50-91AC-AEC21BBA19EA}" destId="{24DCBB4D-349E-4588-A24C-070F68D26CA5}" srcOrd="0" destOrd="0" presId="urn:microsoft.com/office/officeart/2018/2/layout/IconLabelList"/>
    <dgm:cxn modelId="{24BF913A-16C0-44BC-9997-A5C8DCA5BC29}" srcId="{9E7D4E8C-ACB1-489A-8054-8AB15B0C54D7}" destId="{F1B91E24-EB26-4BE7-B1D6-C1CE6F3E1C2E}" srcOrd="2" destOrd="0" parTransId="{17FD1A38-DCB2-497F-9BAB-5C90E0E82760}" sibTransId="{9FD542A9-936C-4F77-87EF-A82ED95D2B62}"/>
    <dgm:cxn modelId="{4FDAAC84-9D6B-214D-AB50-6C1C9074AA97}" type="presOf" srcId="{8606D2AE-C586-41D7-A48C-1DFB803F89C7}" destId="{A0F53C59-08FD-47FF-8C40-9991B9A9602C}" srcOrd="0" destOrd="0" presId="urn:microsoft.com/office/officeart/2018/2/layout/IconLabelList"/>
    <dgm:cxn modelId="{FF78F0DE-794D-9E44-BE04-BC3C004BB645}" type="presOf" srcId="{3178AD99-1862-4536-B84D-AD9E5E2F0F20}" destId="{6506F4F0-14B2-4730-B5DC-DBAF2AB66E6C}" srcOrd="0" destOrd="0" presId="urn:microsoft.com/office/officeart/2018/2/layout/IconLabelList"/>
    <dgm:cxn modelId="{9081B9E9-90F2-47A4-8F41-4B9CE252BBAC}" srcId="{9E7D4E8C-ACB1-489A-8054-8AB15B0C54D7}" destId="{8606D2AE-C586-41D7-A48C-1DFB803F89C7}" srcOrd="1" destOrd="0" parTransId="{B9A15F89-41CB-462C-ABA1-F149A06579A0}" sibTransId="{CF02D948-8EB3-4A8E-838B-C2976E59DB3C}"/>
    <dgm:cxn modelId="{DB0BD9EC-10AB-4A55-8D77-4E2FA96F3125}" srcId="{9E7D4E8C-ACB1-489A-8054-8AB15B0C54D7}" destId="{B05B5170-1457-4B50-91AC-AEC21BBA19EA}" srcOrd="0" destOrd="0" parTransId="{7D828E67-367F-4A17-8D73-641711BE6CC4}" sibTransId="{929F9100-3042-422F-8DC3-E1C9C6C7D249}"/>
    <dgm:cxn modelId="{94B8BEFB-BA84-EE4A-9887-B97147B73F70}" type="presOf" srcId="{F1B91E24-EB26-4BE7-B1D6-C1CE6F3E1C2E}" destId="{A05E4158-550B-4B03-B062-8A6B4B068A96}" srcOrd="0" destOrd="0" presId="urn:microsoft.com/office/officeart/2018/2/layout/IconLabelList"/>
    <dgm:cxn modelId="{7C65CCBB-753F-CA49-8417-6843664A63A9}" type="presParOf" srcId="{5E327E81-FE40-41F0-8E36-B1D1202D6DD1}" destId="{599FD5A3-8FA7-441F-B5A7-8913A0600395}" srcOrd="0" destOrd="0" presId="urn:microsoft.com/office/officeart/2018/2/layout/IconLabelList"/>
    <dgm:cxn modelId="{820802F3-FC85-404B-B334-A22038FFD2B2}" type="presParOf" srcId="{599FD5A3-8FA7-441F-B5A7-8913A0600395}" destId="{31D5F1CE-C999-4553-81DA-21E16B2C9388}" srcOrd="0" destOrd="0" presId="urn:microsoft.com/office/officeart/2018/2/layout/IconLabelList"/>
    <dgm:cxn modelId="{3E6BB29C-5181-0942-A86E-9178570E2BD1}" type="presParOf" srcId="{599FD5A3-8FA7-441F-B5A7-8913A0600395}" destId="{CF2D2678-F4D1-42A4-81A6-5F9FBDEAC833}" srcOrd="1" destOrd="0" presId="urn:microsoft.com/office/officeart/2018/2/layout/IconLabelList"/>
    <dgm:cxn modelId="{54D0B99B-B206-9344-BC0B-EDB32F0390CF}" type="presParOf" srcId="{599FD5A3-8FA7-441F-B5A7-8913A0600395}" destId="{24DCBB4D-349E-4588-A24C-070F68D26CA5}" srcOrd="2" destOrd="0" presId="urn:microsoft.com/office/officeart/2018/2/layout/IconLabelList"/>
    <dgm:cxn modelId="{B13EBAE0-564C-7241-A843-DD7F669A2BAF}" type="presParOf" srcId="{5E327E81-FE40-41F0-8E36-B1D1202D6DD1}" destId="{34D74A99-6418-4DA0-B91E-79098B3C6D74}" srcOrd="1" destOrd="0" presId="urn:microsoft.com/office/officeart/2018/2/layout/IconLabelList"/>
    <dgm:cxn modelId="{8591F014-836C-894E-8AE2-489F1B311055}" type="presParOf" srcId="{5E327E81-FE40-41F0-8E36-B1D1202D6DD1}" destId="{988CE983-1EDD-465C-B115-16C033249231}" srcOrd="2" destOrd="0" presId="urn:microsoft.com/office/officeart/2018/2/layout/IconLabelList"/>
    <dgm:cxn modelId="{BCC28759-DE19-1B47-A53E-4C06FEAE2261}" type="presParOf" srcId="{988CE983-1EDD-465C-B115-16C033249231}" destId="{67E355E3-10E8-4763-B89D-C358ADCDA66E}" srcOrd="0" destOrd="0" presId="urn:microsoft.com/office/officeart/2018/2/layout/IconLabelList"/>
    <dgm:cxn modelId="{67B7EB27-FE09-AF44-BD3A-08B3252BBF02}" type="presParOf" srcId="{988CE983-1EDD-465C-B115-16C033249231}" destId="{5F91309A-8FDE-48A1-9127-83BBD889666D}" srcOrd="1" destOrd="0" presId="urn:microsoft.com/office/officeart/2018/2/layout/IconLabelList"/>
    <dgm:cxn modelId="{C1AB0700-7392-0148-BB10-1BAE47918F5F}" type="presParOf" srcId="{988CE983-1EDD-465C-B115-16C033249231}" destId="{A0F53C59-08FD-47FF-8C40-9991B9A9602C}" srcOrd="2" destOrd="0" presId="urn:microsoft.com/office/officeart/2018/2/layout/IconLabelList"/>
    <dgm:cxn modelId="{4A23332F-93AE-0240-B05B-45954AF6451E}" type="presParOf" srcId="{5E327E81-FE40-41F0-8E36-B1D1202D6DD1}" destId="{B2DD07DD-3883-4C98-8FAF-E8A7598425F1}" srcOrd="3" destOrd="0" presId="urn:microsoft.com/office/officeart/2018/2/layout/IconLabelList"/>
    <dgm:cxn modelId="{3157B6F9-4D91-6C4A-95A6-4BBD1A5457D3}" type="presParOf" srcId="{5E327E81-FE40-41F0-8E36-B1D1202D6DD1}" destId="{19B575B2-35BE-475E-AF9C-B1D5C5A4DF0F}" srcOrd="4" destOrd="0" presId="urn:microsoft.com/office/officeart/2018/2/layout/IconLabelList"/>
    <dgm:cxn modelId="{941111C3-1940-8941-8873-CB4961C2C16C}" type="presParOf" srcId="{19B575B2-35BE-475E-AF9C-B1D5C5A4DF0F}" destId="{B5D78BDF-3F0E-4799-B023-AA78FBB661EF}" srcOrd="0" destOrd="0" presId="urn:microsoft.com/office/officeart/2018/2/layout/IconLabelList"/>
    <dgm:cxn modelId="{A527EBA0-6DD4-CC46-87A2-C574D5D7570C}" type="presParOf" srcId="{19B575B2-35BE-475E-AF9C-B1D5C5A4DF0F}" destId="{BD4611FE-E2C9-4AAF-9BC2-A2AD1946D402}" srcOrd="1" destOrd="0" presId="urn:microsoft.com/office/officeart/2018/2/layout/IconLabelList"/>
    <dgm:cxn modelId="{1BB5F9C8-84C8-2444-B6B9-CDDB1BEE3A25}" type="presParOf" srcId="{19B575B2-35BE-475E-AF9C-B1D5C5A4DF0F}" destId="{A05E4158-550B-4B03-B062-8A6B4B068A96}" srcOrd="2" destOrd="0" presId="urn:microsoft.com/office/officeart/2018/2/layout/IconLabelList"/>
    <dgm:cxn modelId="{642351A5-3CD8-5E49-B583-AAA9DEAA05DD}" type="presParOf" srcId="{5E327E81-FE40-41F0-8E36-B1D1202D6DD1}" destId="{DCB1BC7A-3453-4990-AFEB-26B19937A289}" srcOrd="5" destOrd="0" presId="urn:microsoft.com/office/officeart/2018/2/layout/IconLabelList"/>
    <dgm:cxn modelId="{3202A144-3B22-5042-9229-6718B28BFB69}" type="presParOf" srcId="{5E327E81-FE40-41F0-8E36-B1D1202D6DD1}" destId="{BDE102C6-CEAD-44F9-A0A9-1CC55ED80BAE}" srcOrd="6" destOrd="0" presId="urn:microsoft.com/office/officeart/2018/2/layout/IconLabelList"/>
    <dgm:cxn modelId="{A6382582-AB0D-C142-865C-93A549998AB4}" type="presParOf" srcId="{BDE102C6-CEAD-44F9-A0A9-1CC55ED80BAE}" destId="{9ADC38FF-B8B0-4DFE-87A0-6E2C51BDC5D4}" srcOrd="0" destOrd="0" presId="urn:microsoft.com/office/officeart/2018/2/layout/IconLabelList"/>
    <dgm:cxn modelId="{FCC30D7C-B84D-064C-A9A5-880431E523B0}" type="presParOf" srcId="{BDE102C6-CEAD-44F9-A0A9-1CC55ED80BAE}" destId="{7B0A39A6-7DD4-48F5-A840-8BC4FF3D3DA8}" srcOrd="1" destOrd="0" presId="urn:microsoft.com/office/officeart/2018/2/layout/IconLabelList"/>
    <dgm:cxn modelId="{279652F3-DDEE-514E-B3B0-0C980FD996B0}" type="presParOf" srcId="{BDE102C6-CEAD-44F9-A0A9-1CC55ED80BAE}" destId="{6506F4F0-14B2-4730-B5DC-DBAF2AB66E6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168FD-0C32-4AF3-B78D-DEEA95819FDD}">
      <dsp:nvSpPr>
        <dsp:cNvPr id="0" name=""/>
        <dsp:cNvSpPr/>
      </dsp:nvSpPr>
      <dsp:spPr>
        <a:xfrm>
          <a:off x="0" y="139701"/>
          <a:ext cx="6188689" cy="947200"/>
        </a:xfrm>
        <a:prstGeom prst="roundRect">
          <a:avLst>
            <a:gd name="adj" fmla="val 10000"/>
          </a:avLst>
        </a:prstGeom>
        <a:solidFill>
          <a:srgbClr val="E5A948"/>
        </a:solidFill>
        <a:ln>
          <a:noFill/>
        </a:ln>
        <a:effectLst/>
      </dsp:spPr>
      <dsp:style>
        <a:lnRef idx="0">
          <a:scrgbClr r="0" g="0" b="0"/>
        </a:lnRef>
        <a:fillRef idx="1">
          <a:scrgbClr r="0" g="0" b="0"/>
        </a:fillRef>
        <a:effectRef idx="0">
          <a:scrgbClr r="0" g="0" b="0"/>
        </a:effectRef>
        <a:fontRef idx="minor"/>
      </dsp:style>
    </dsp:sp>
    <dsp:sp modelId="{92C70F9A-8274-4C9E-80FB-0215AC923DC7}">
      <dsp:nvSpPr>
        <dsp:cNvPr id="0" name=""/>
        <dsp:cNvSpPr/>
      </dsp:nvSpPr>
      <dsp:spPr>
        <a:xfrm>
          <a:off x="84092" y="416078"/>
          <a:ext cx="225019" cy="2247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D01E9-252C-4D96-A84D-868165D168E7}">
      <dsp:nvSpPr>
        <dsp:cNvPr id="0" name=""/>
        <dsp:cNvSpPr/>
      </dsp:nvSpPr>
      <dsp:spPr>
        <a:xfrm>
          <a:off x="395549" y="404665"/>
          <a:ext cx="5680988" cy="472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016" tIns="50016" rIns="50016" bIns="50016" numCol="1" spcCol="1270" anchor="ctr" anchorCtr="0">
          <a:noAutofit/>
        </a:bodyPr>
        <a:lstStyle/>
        <a:p>
          <a:pPr marL="0" lvl="0" indent="0" algn="l" defTabSz="622300">
            <a:lnSpc>
              <a:spcPct val="100000"/>
            </a:lnSpc>
            <a:spcBef>
              <a:spcPct val="0"/>
            </a:spcBef>
            <a:spcAft>
              <a:spcPct val="35000"/>
            </a:spcAft>
            <a:buNone/>
          </a:pPr>
          <a:r>
            <a:rPr lang="en-GB" sz="1400" b="0" i="0" u="none" kern="1200" dirty="0"/>
            <a:t>We are working towards elevating students' knowledge around sustainable food. </a:t>
          </a:r>
          <a:endParaRPr lang="en-US" sz="1400" kern="1200" dirty="0"/>
        </a:p>
      </dsp:txBody>
      <dsp:txXfrm>
        <a:off x="395549" y="404665"/>
        <a:ext cx="5680988" cy="472590"/>
      </dsp:txXfrm>
    </dsp:sp>
    <dsp:sp modelId="{042D5428-B5F0-4166-9BA9-A5B087F45110}">
      <dsp:nvSpPr>
        <dsp:cNvPr id="0" name=""/>
        <dsp:cNvSpPr/>
      </dsp:nvSpPr>
      <dsp:spPr>
        <a:xfrm>
          <a:off x="0" y="1313586"/>
          <a:ext cx="6188689" cy="1150084"/>
        </a:xfrm>
        <a:prstGeom prst="roundRect">
          <a:avLst>
            <a:gd name="adj" fmla="val 10000"/>
          </a:avLst>
        </a:prstGeom>
        <a:solidFill>
          <a:srgbClr val="D7A141"/>
        </a:solidFill>
        <a:ln>
          <a:noFill/>
        </a:ln>
        <a:effectLst/>
      </dsp:spPr>
      <dsp:style>
        <a:lnRef idx="0">
          <a:scrgbClr r="0" g="0" b="0"/>
        </a:lnRef>
        <a:fillRef idx="1">
          <a:scrgbClr r="0" g="0" b="0"/>
        </a:fillRef>
        <a:effectRef idx="0">
          <a:scrgbClr r="0" g="0" b="0"/>
        </a:effectRef>
        <a:fontRef idx="minor"/>
      </dsp:style>
    </dsp:sp>
    <dsp:sp modelId="{6933F9F9-725B-49F5-98F6-017B81539DBF}">
      <dsp:nvSpPr>
        <dsp:cNvPr id="0" name=""/>
        <dsp:cNvSpPr/>
      </dsp:nvSpPr>
      <dsp:spPr>
        <a:xfrm>
          <a:off x="104553" y="1780272"/>
          <a:ext cx="225019" cy="2247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AA405-399F-4A8D-B3A3-12074E56C53B}">
      <dsp:nvSpPr>
        <dsp:cNvPr id="0" name=""/>
        <dsp:cNvSpPr/>
      </dsp:nvSpPr>
      <dsp:spPr>
        <a:xfrm>
          <a:off x="450427" y="1682921"/>
          <a:ext cx="5680988" cy="472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016" tIns="50016" rIns="50016" bIns="50016" numCol="1" spcCol="1270" anchor="ctr" anchorCtr="0">
          <a:noAutofit/>
        </a:bodyPr>
        <a:lstStyle/>
        <a:p>
          <a:pPr marL="0" lvl="0" indent="0" algn="l" defTabSz="622300">
            <a:lnSpc>
              <a:spcPct val="100000"/>
            </a:lnSpc>
            <a:spcBef>
              <a:spcPct val="0"/>
            </a:spcBef>
            <a:spcAft>
              <a:spcPct val="35000"/>
            </a:spcAft>
            <a:buNone/>
          </a:pPr>
          <a:r>
            <a:rPr lang="en-GB" sz="1400" b="0" i="0" u="none" kern="1200" dirty="0" err="1"/>
            <a:t>GoodGrapes</a:t>
          </a:r>
          <a:r>
            <a:rPr lang="en-GB" sz="1400" b="0" i="0" u="none" kern="1200" dirty="0"/>
            <a:t>’ goal is to educate students on sustainability when it comes to food, to help assist their desired lifestyles. Therefore, our key focus is to create an app aimed at university students who are wanting to better their eating lifestyle.</a:t>
          </a:r>
          <a:endParaRPr lang="en-US" sz="1400" kern="1200" dirty="0"/>
        </a:p>
      </dsp:txBody>
      <dsp:txXfrm>
        <a:off x="450427" y="1682921"/>
        <a:ext cx="5680988" cy="472590"/>
      </dsp:txXfrm>
    </dsp:sp>
    <dsp:sp modelId="{40E4D50A-E5CE-4E04-BD7A-DB3C90E302AC}">
      <dsp:nvSpPr>
        <dsp:cNvPr id="0" name=""/>
        <dsp:cNvSpPr/>
      </dsp:nvSpPr>
      <dsp:spPr>
        <a:xfrm>
          <a:off x="0" y="2628712"/>
          <a:ext cx="6188689" cy="726471"/>
        </a:xfrm>
        <a:prstGeom prst="roundRect">
          <a:avLst>
            <a:gd name="adj" fmla="val 10000"/>
          </a:avLst>
        </a:prstGeom>
        <a:solidFill>
          <a:srgbClr val="C8973B"/>
        </a:solidFill>
        <a:ln>
          <a:noFill/>
        </a:ln>
        <a:effectLst/>
      </dsp:spPr>
      <dsp:style>
        <a:lnRef idx="0">
          <a:scrgbClr r="0" g="0" b="0"/>
        </a:lnRef>
        <a:fillRef idx="1">
          <a:scrgbClr r="0" g="0" b="0"/>
        </a:fillRef>
        <a:effectRef idx="0">
          <a:scrgbClr r="0" g="0" b="0"/>
        </a:effectRef>
        <a:fontRef idx="minor"/>
      </dsp:style>
    </dsp:sp>
    <dsp:sp modelId="{A26A018A-F945-44F1-AEF3-EFB29F4DEA0F}">
      <dsp:nvSpPr>
        <dsp:cNvPr id="0" name=""/>
        <dsp:cNvSpPr/>
      </dsp:nvSpPr>
      <dsp:spPr>
        <a:xfrm>
          <a:off x="123639" y="2879549"/>
          <a:ext cx="225019" cy="2247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8114C-34CF-419C-B4F7-22CF76D0CA82}">
      <dsp:nvSpPr>
        <dsp:cNvPr id="0" name=""/>
        <dsp:cNvSpPr/>
      </dsp:nvSpPr>
      <dsp:spPr>
        <a:xfrm>
          <a:off x="472299" y="2784649"/>
          <a:ext cx="5680988" cy="472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016" tIns="50016" rIns="50016" bIns="50016" numCol="1" spcCol="1270" anchor="ctr" anchorCtr="0">
          <a:noAutofit/>
        </a:bodyPr>
        <a:lstStyle/>
        <a:p>
          <a:pPr marL="0" lvl="0" indent="0" algn="l" defTabSz="622300">
            <a:lnSpc>
              <a:spcPct val="100000"/>
            </a:lnSpc>
            <a:spcBef>
              <a:spcPct val="0"/>
            </a:spcBef>
            <a:spcAft>
              <a:spcPct val="35000"/>
            </a:spcAft>
            <a:buNone/>
          </a:pPr>
          <a:r>
            <a:rPr lang="en-GB" sz="1400" b="0" i="0" u="none" kern="1200" dirty="0"/>
            <a:t>The main benefit of this is having key knowledge of sustainability in the pocket of our users at any time.</a:t>
          </a:r>
          <a:endParaRPr lang="en-US" sz="1400" kern="1200" dirty="0"/>
        </a:p>
      </dsp:txBody>
      <dsp:txXfrm>
        <a:off x="472299" y="2784649"/>
        <a:ext cx="5680988" cy="472590"/>
      </dsp:txXfrm>
    </dsp:sp>
    <dsp:sp modelId="{72E784B0-A891-453D-92E4-6E520A237D5F}">
      <dsp:nvSpPr>
        <dsp:cNvPr id="0" name=""/>
        <dsp:cNvSpPr/>
      </dsp:nvSpPr>
      <dsp:spPr>
        <a:xfrm>
          <a:off x="0" y="3524754"/>
          <a:ext cx="6188689" cy="1538028"/>
        </a:xfrm>
        <a:prstGeom prst="roundRect">
          <a:avLst>
            <a:gd name="adj" fmla="val 10000"/>
          </a:avLst>
        </a:prstGeom>
        <a:solidFill>
          <a:srgbClr val="B18838"/>
        </a:solidFill>
        <a:ln>
          <a:noFill/>
        </a:ln>
        <a:effectLst/>
      </dsp:spPr>
      <dsp:style>
        <a:lnRef idx="0">
          <a:scrgbClr r="0" g="0" b="0"/>
        </a:lnRef>
        <a:fillRef idx="1">
          <a:scrgbClr r="0" g="0" b="0"/>
        </a:fillRef>
        <a:effectRef idx="0">
          <a:scrgbClr r="0" g="0" b="0"/>
        </a:effectRef>
        <a:fontRef idx="minor"/>
      </dsp:style>
    </dsp:sp>
    <dsp:sp modelId="{16E0B1F5-3024-4307-8D96-29830F6341CE}">
      <dsp:nvSpPr>
        <dsp:cNvPr id="0" name=""/>
        <dsp:cNvSpPr/>
      </dsp:nvSpPr>
      <dsp:spPr>
        <a:xfrm>
          <a:off x="123639" y="4181368"/>
          <a:ext cx="225019" cy="2247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38F6E7-7A06-4AD5-A421-DED6827118C1}">
      <dsp:nvSpPr>
        <dsp:cNvPr id="0" name=""/>
        <dsp:cNvSpPr/>
      </dsp:nvSpPr>
      <dsp:spPr>
        <a:xfrm>
          <a:off x="472299" y="4089404"/>
          <a:ext cx="5680988" cy="472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016" tIns="50016" rIns="50016" bIns="50016" numCol="1" spcCol="1270" anchor="ctr" anchorCtr="0">
          <a:noAutofit/>
        </a:bodyPr>
        <a:lstStyle/>
        <a:p>
          <a:pPr marL="0" lvl="0" indent="0" algn="l" defTabSz="622300">
            <a:lnSpc>
              <a:spcPct val="100000"/>
            </a:lnSpc>
            <a:spcBef>
              <a:spcPct val="0"/>
            </a:spcBef>
            <a:spcAft>
              <a:spcPct val="35000"/>
            </a:spcAft>
            <a:buNone/>
          </a:pPr>
          <a:r>
            <a:rPr lang="en-GB" sz="1400" b="0" i="0" u="none" kern="1200" dirty="0"/>
            <a:t>As opposed to other companies such as Good Fish Guide we offer an accessible app with an offline database that helps detect sustainability within foods. From using the app students will be able to immediately know the sustainability of products.</a:t>
          </a:r>
          <a:endParaRPr lang="en-US" sz="1400" kern="1200" dirty="0"/>
        </a:p>
      </dsp:txBody>
      <dsp:txXfrm>
        <a:off x="472299" y="4089404"/>
        <a:ext cx="5680988" cy="472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E2FC4-ACAA-4CED-9939-49D98B46C4F7}">
      <dsp:nvSpPr>
        <dsp:cNvPr id="0" name=""/>
        <dsp:cNvSpPr/>
      </dsp:nvSpPr>
      <dsp:spPr>
        <a:xfrm>
          <a:off x="891091" y="524529"/>
          <a:ext cx="1437772" cy="14377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CB2E79C-B329-4743-92A5-90AF45946318}">
      <dsp:nvSpPr>
        <dsp:cNvPr id="0" name=""/>
        <dsp:cNvSpPr/>
      </dsp:nvSpPr>
      <dsp:spPr>
        <a:xfrm>
          <a:off x="12452" y="2343220"/>
          <a:ext cx="31950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Time Constraints</a:t>
          </a:r>
        </a:p>
      </dsp:txBody>
      <dsp:txXfrm>
        <a:off x="12452" y="2343220"/>
        <a:ext cx="3195050" cy="720000"/>
      </dsp:txXfrm>
    </dsp:sp>
    <dsp:sp modelId="{B8001A4F-7C2B-4EEC-967F-0029F0A29FDA}">
      <dsp:nvSpPr>
        <dsp:cNvPr id="0" name=""/>
        <dsp:cNvSpPr/>
      </dsp:nvSpPr>
      <dsp:spPr>
        <a:xfrm>
          <a:off x="4645276" y="524529"/>
          <a:ext cx="1437772" cy="14377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055CEE-E345-486F-9493-45282A732BC5}">
      <dsp:nvSpPr>
        <dsp:cNvPr id="0" name=""/>
        <dsp:cNvSpPr/>
      </dsp:nvSpPr>
      <dsp:spPr>
        <a:xfrm>
          <a:off x="3766637" y="2343220"/>
          <a:ext cx="31950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Affordability</a:t>
          </a:r>
        </a:p>
      </dsp:txBody>
      <dsp:txXfrm>
        <a:off x="3766637" y="2343220"/>
        <a:ext cx="3195050" cy="720000"/>
      </dsp:txXfrm>
    </dsp:sp>
    <dsp:sp modelId="{05EBD23F-EE76-4574-90A0-CAFEF8866A5F}">
      <dsp:nvSpPr>
        <dsp:cNvPr id="0" name=""/>
        <dsp:cNvSpPr/>
      </dsp:nvSpPr>
      <dsp:spPr>
        <a:xfrm>
          <a:off x="8399460" y="524529"/>
          <a:ext cx="1437772" cy="14377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85C2D0D-2455-4D75-8D29-E8E2233115C4}">
      <dsp:nvSpPr>
        <dsp:cNvPr id="0" name=""/>
        <dsp:cNvSpPr/>
      </dsp:nvSpPr>
      <dsp:spPr>
        <a:xfrm>
          <a:off x="7520821" y="2343220"/>
          <a:ext cx="31950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Lack of Motivation</a:t>
          </a:r>
        </a:p>
      </dsp:txBody>
      <dsp:txXfrm>
        <a:off x="7520821" y="2343220"/>
        <a:ext cx="31950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5F1CE-C999-4553-81DA-21E16B2C9388}">
      <dsp:nvSpPr>
        <dsp:cNvPr id="0" name=""/>
        <dsp:cNvSpPr/>
      </dsp:nvSpPr>
      <dsp:spPr>
        <a:xfrm>
          <a:off x="786589" y="850376"/>
          <a:ext cx="1695580" cy="1406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DCBB4D-349E-4588-A24C-070F68D26CA5}">
      <dsp:nvSpPr>
        <dsp:cNvPr id="0" name=""/>
        <dsp:cNvSpPr/>
      </dsp:nvSpPr>
      <dsp:spPr>
        <a:xfrm>
          <a:off x="421202" y="2419554"/>
          <a:ext cx="24263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a:t>Traffic light system</a:t>
          </a:r>
          <a:endParaRPr lang="en-US" sz="2300" kern="1200"/>
        </a:p>
      </dsp:txBody>
      <dsp:txXfrm>
        <a:off x="421202" y="2419554"/>
        <a:ext cx="2426353" cy="720000"/>
      </dsp:txXfrm>
    </dsp:sp>
    <dsp:sp modelId="{67E355E3-10E8-4763-B89D-C358ADCDA66E}">
      <dsp:nvSpPr>
        <dsp:cNvPr id="0" name=""/>
        <dsp:cNvSpPr/>
      </dsp:nvSpPr>
      <dsp:spPr>
        <a:xfrm>
          <a:off x="3637554" y="850376"/>
          <a:ext cx="1695580" cy="1406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F53C59-08FD-47FF-8C40-9991B9A9602C}">
      <dsp:nvSpPr>
        <dsp:cNvPr id="0" name=""/>
        <dsp:cNvSpPr/>
      </dsp:nvSpPr>
      <dsp:spPr>
        <a:xfrm>
          <a:off x="3272168" y="2419554"/>
          <a:ext cx="24263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a:t>Offline System</a:t>
          </a:r>
          <a:endParaRPr lang="en-US" sz="2300" kern="1200"/>
        </a:p>
      </dsp:txBody>
      <dsp:txXfrm>
        <a:off x="3272168" y="2419554"/>
        <a:ext cx="2426353" cy="720000"/>
      </dsp:txXfrm>
    </dsp:sp>
    <dsp:sp modelId="{B5D78BDF-3F0E-4799-B023-AA78FBB661EF}">
      <dsp:nvSpPr>
        <dsp:cNvPr id="0" name=""/>
        <dsp:cNvSpPr/>
      </dsp:nvSpPr>
      <dsp:spPr>
        <a:xfrm>
          <a:off x="6488519" y="850376"/>
          <a:ext cx="1695580" cy="1406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5E4158-550B-4B03-B062-8A6B4B068A96}">
      <dsp:nvSpPr>
        <dsp:cNvPr id="0" name=""/>
        <dsp:cNvSpPr/>
      </dsp:nvSpPr>
      <dsp:spPr>
        <a:xfrm>
          <a:off x="6123133" y="2419554"/>
          <a:ext cx="24263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a:t>Badges</a:t>
          </a:r>
          <a:endParaRPr lang="en-US" sz="2300" kern="1200"/>
        </a:p>
      </dsp:txBody>
      <dsp:txXfrm>
        <a:off x="6123133" y="2419554"/>
        <a:ext cx="2426353" cy="720000"/>
      </dsp:txXfrm>
    </dsp:sp>
    <dsp:sp modelId="{9ADC38FF-B8B0-4DFE-87A0-6E2C51BDC5D4}">
      <dsp:nvSpPr>
        <dsp:cNvPr id="0" name=""/>
        <dsp:cNvSpPr/>
      </dsp:nvSpPr>
      <dsp:spPr>
        <a:xfrm>
          <a:off x="9339485" y="850376"/>
          <a:ext cx="1695580" cy="1406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506F4F0-14B2-4730-B5DC-DBAF2AB66E6C}">
      <dsp:nvSpPr>
        <dsp:cNvPr id="0" name=""/>
        <dsp:cNvSpPr/>
      </dsp:nvSpPr>
      <dsp:spPr>
        <a:xfrm>
          <a:off x="8974098" y="2419554"/>
          <a:ext cx="24263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a:t>Reward System</a:t>
          </a:r>
          <a:endParaRPr lang="en-US" sz="2300" kern="1200"/>
        </a:p>
      </dsp:txBody>
      <dsp:txXfrm>
        <a:off x="8974098" y="2419554"/>
        <a:ext cx="242635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Friday, March 10,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0355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Friday, March 10,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1218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Friday, March 10,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75030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Friday, March 10,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11231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Friday, March 10,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44904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Friday, March 10,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0524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Friday, March 10,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2470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Friday, March 10,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50013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Friday, March 10,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38154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Friday, March 10,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1318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Friday, March 10,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2845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Friday, March 10,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57433356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4F3A7E8-6DA9-4C2B-ACC8-475F34DAE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5B21CDF0-4D24-4190-9285-9016C19C1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7A736-4C25-F198-31E8-D533D65F54C6}"/>
              </a:ext>
            </a:extLst>
          </p:cNvPr>
          <p:cNvSpPr>
            <a:spLocks noGrp="1"/>
          </p:cNvSpPr>
          <p:nvPr>
            <p:ph type="ctrTitle"/>
          </p:nvPr>
        </p:nvSpPr>
        <p:spPr>
          <a:xfrm>
            <a:off x="6096000" y="1609938"/>
            <a:ext cx="5903704" cy="1679575"/>
          </a:xfrm>
        </p:spPr>
        <p:txBody>
          <a:bodyPr>
            <a:normAutofit/>
          </a:bodyPr>
          <a:lstStyle/>
          <a:p>
            <a:r>
              <a:rPr lang="en-US" sz="4800" dirty="0">
                <a:latin typeface="Gill Sans MT" panose="020B0502020104020203" pitchFamily="34" charset="77"/>
              </a:rPr>
              <a:t>Sustainable Foods</a:t>
            </a:r>
          </a:p>
        </p:txBody>
      </p:sp>
      <p:sp>
        <p:nvSpPr>
          <p:cNvPr id="3" name="Subtitle 2">
            <a:extLst>
              <a:ext uri="{FF2B5EF4-FFF2-40B4-BE49-F238E27FC236}">
                <a16:creationId xmlns:a16="http://schemas.microsoft.com/office/drawing/2014/main" id="{E254BEC8-B5E4-F580-A996-742791924426}"/>
              </a:ext>
            </a:extLst>
          </p:cNvPr>
          <p:cNvSpPr>
            <a:spLocks noGrp="1"/>
          </p:cNvSpPr>
          <p:nvPr>
            <p:ph type="subTitle" idx="1"/>
          </p:nvPr>
        </p:nvSpPr>
        <p:spPr>
          <a:xfrm>
            <a:off x="6457358" y="3246979"/>
            <a:ext cx="5015638" cy="1219439"/>
          </a:xfrm>
        </p:spPr>
        <p:txBody>
          <a:bodyPr>
            <a:normAutofit/>
          </a:bodyPr>
          <a:lstStyle/>
          <a:p>
            <a:r>
              <a:rPr lang="en-US" dirty="0"/>
              <a:t>Oz, Luke, Cerys &amp; Laura</a:t>
            </a:r>
          </a:p>
        </p:txBody>
      </p:sp>
      <p:pic>
        <p:nvPicPr>
          <p:cNvPr id="23" name="Picture 3" descr="Different types of vegetables">
            <a:extLst>
              <a:ext uri="{FF2B5EF4-FFF2-40B4-BE49-F238E27FC236}">
                <a16:creationId xmlns:a16="http://schemas.microsoft.com/office/drawing/2014/main" id="{064F9C3D-802A-836E-92AB-7CCC8F3146AA}"/>
              </a:ext>
            </a:extLst>
          </p:cNvPr>
          <p:cNvPicPr>
            <a:picLocks noChangeAspect="1"/>
          </p:cNvPicPr>
          <p:nvPr/>
        </p:nvPicPr>
        <p:blipFill rotWithShape="1">
          <a:blip r:embed="rId2"/>
          <a:srcRect l="14440" r="28097" b="-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grpSp>
        <p:nvGrpSpPr>
          <p:cNvPr id="13" name="Group 12">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4"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19"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6950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15" name="Content Placeholder 14" descr="Diagram&#10;&#10;Description automatically generated">
            <a:extLst>
              <a:ext uri="{FF2B5EF4-FFF2-40B4-BE49-F238E27FC236}">
                <a16:creationId xmlns:a16="http://schemas.microsoft.com/office/drawing/2014/main" id="{1227B3FC-2C8F-CF42-E9F9-914440C99647}"/>
              </a:ext>
            </a:extLst>
          </p:cNvPr>
          <p:cNvPicPr>
            <a:picLocks noGrp="1" noChangeAspect="1"/>
          </p:cNvPicPr>
          <p:nvPr>
            <p:ph idx="1"/>
          </p:nvPr>
        </p:nvPicPr>
        <p:blipFill>
          <a:blip r:embed="rId2"/>
          <a:stretch>
            <a:fillRect/>
          </a:stretch>
        </p:blipFill>
        <p:spPr>
          <a:xfrm>
            <a:off x="525467" y="-3"/>
            <a:ext cx="11141066" cy="6858002"/>
          </a:xfrm>
        </p:spPr>
      </p:pic>
    </p:spTree>
    <p:extLst>
      <p:ext uri="{BB962C8B-B14F-4D97-AF65-F5344CB8AC3E}">
        <p14:creationId xmlns:p14="http://schemas.microsoft.com/office/powerpoint/2010/main" val="41524002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A7E019-CB6B-4722-A3E6-A9C72AC7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2F4FC39-1ACF-4ED9-8F0E-C9837184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21948C4B-DF61-8505-0605-EE2F10255BE1}"/>
              </a:ext>
            </a:extLst>
          </p:cNvPr>
          <p:cNvPicPr>
            <a:picLocks noChangeAspect="1"/>
          </p:cNvPicPr>
          <p:nvPr/>
        </p:nvPicPr>
        <p:blipFill rotWithShape="1">
          <a:blip r:embed="rId2"/>
          <a:srcRect t="-1673" r="-2" b="1300"/>
          <a:stretch/>
        </p:blipFill>
        <p:spPr>
          <a:xfrm>
            <a:off x="8387133" y="392605"/>
            <a:ext cx="3950719" cy="6269452"/>
          </a:xfrm>
          <a:custGeom>
            <a:avLst/>
            <a:gdLst/>
            <a:ahLst/>
            <a:cxnLst/>
            <a:rect l="l" t="t" r="r" b="b"/>
            <a:pathLst>
              <a:path w="3008928" h="3249613">
                <a:moveTo>
                  <a:pt x="0" y="0"/>
                </a:moveTo>
                <a:lnTo>
                  <a:pt x="3004565" y="0"/>
                </a:lnTo>
                <a:lnTo>
                  <a:pt x="3004599" y="3068"/>
                </a:lnTo>
                <a:cubicBezTo>
                  <a:pt x="3012646" y="873735"/>
                  <a:pt x="3000173" y="2260308"/>
                  <a:pt x="3007918" y="3158934"/>
                </a:cubicBezTo>
                <a:lnTo>
                  <a:pt x="3008928" y="3249613"/>
                </a:lnTo>
                <a:lnTo>
                  <a:pt x="0" y="3249613"/>
                </a:lnTo>
                <a:close/>
              </a:path>
            </a:pathLst>
          </a:custGeom>
        </p:spPr>
      </p:pic>
      <p:sp>
        <p:nvSpPr>
          <p:cNvPr id="49" name="Content Placeholder 48">
            <a:extLst>
              <a:ext uri="{FF2B5EF4-FFF2-40B4-BE49-F238E27FC236}">
                <a16:creationId xmlns:a16="http://schemas.microsoft.com/office/drawing/2014/main" id="{BC2ABF64-155A-FBAC-E812-F819B0311235}"/>
              </a:ext>
            </a:extLst>
          </p:cNvPr>
          <p:cNvSpPr>
            <a:spLocks noGrp="1"/>
          </p:cNvSpPr>
          <p:nvPr>
            <p:ph idx="1"/>
          </p:nvPr>
        </p:nvSpPr>
        <p:spPr>
          <a:xfrm>
            <a:off x="4561200" y="2541600"/>
            <a:ext cx="6923813" cy="3216273"/>
          </a:xfrm>
        </p:spPr>
        <p:txBody>
          <a:bodyPr>
            <a:normAutofit/>
          </a:bodyPr>
          <a:lstStyle/>
          <a:p>
            <a:endParaRPr lang="en-US" dirty="0"/>
          </a:p>
        </p:txBody>
      </p:sp>
      <p:pic>
        <p:nvPicPr>
          <p:cNvPr id="4" name="Content Placeholder 3" descr="Logo, company name&#10;&#10;Description automatically generated">
            <a:extLst>
              <a:ext uri="{FF2B5EF4-FFF2-40B4-BE49-F238E27FC236}">
                <a16:creationId xmlns:a16="http://schemas.microsoft.com/office/drawing/2014/main" id="{52C6456D-F84B-5D96-8CE3-544552AD05F4}"/>
              </a:ext>
            </a:extLst>
          </p:cNvPr>
          <p:cNvPicPr>
            <a:picLocks noChangeAspect="1"/>
          </p:cNvPicPr>
          <p:nvPr/>
        </p:nvPicPr>
        <p:blipFill rotWithShape="1">
          <a:blip r:embed="rId3"/>
          <a:srcRect l="-295" r="-2505"/>
          <a:stretch/>
        </p:blipFill>
        <p:spPr>
          <a:xfrm>
            <a:off x="-145853" y="-130628"/>
            <a:ext cx="9044924" cy="7061093"/>
          </a:xfrm>
          <a:custGeom>
            <a:avLst/>
            <a:gdLst/>
            <a:ahLst/>
            <a:cxnLst/>
            <a:rect l="l" t="t" r="r" b="b"/>
            <a:pathLst>
              <a:path w="3041003" h="3608388">
                <a:moveTo>
                  <a:pt x="0" y="3608388"/>
                </a:moveTo>
                <a:lnTo>
                  <a:pt x="3008928" y="3608388"/>
                </a:lnTo>
                <a:lnTo>
                  <a:pt x="3010299" y="3485156"/>
                </a:lnTo>
                <a:cubicBezTo>
                  <a:pt x="3013149" y="3282573"/>
                  <a:pt x="3017474" y="3115716"/>
                  <a:pt x="3023912" y="3000268"/>
                </a:cubicBezTo>
                <a:cubicBezTo>
                  <a:pt x="3054432" y="2589788"/>
                  <a:pt x="3039172" y="1392554"/>
                  <a:pt x="3016282" y="240930"/>
                </a:cubicBezTo>
                <a:lnTo>
                  <a:pt x="3011292" y="0"/>
                </a:lnTo>
                <a:lnTo>
                  <a:pt x="0" y="0"/>
                </a:lnTo>
                <a:close/>
              </a:path>
            </a:pathLst>
          </a:custGeom>
        </p:spPr>
      </p:pic>
    </p:spTree>
    <p:extLst>
      <p:ext uri="{BB962C8B-B14F-4D97-AF65-F5344CB8AC3E}">
        <p14:creationId xmlns:p14="http://schemas.microsoft.com/office/powerpoint/2010/main" val="47192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2A3B1-7692-A93A-8685-D8EA892AC940}"/>
              </a:ext>
            </a:extLst>
          </p:cNvPr>
          <p:cNvSpPr>
            <a:spLocks noGrp="1"/>
          </p:cNvSpPr>
          <p:nvPr>
            <p:ph type="title"/>
          </p:nvPr>
        </p:nvSpPr>
        <p:spPr>
          <a:xfrm>
            <a:off x="720000" y="619200"/>
            <a:ext cx="10728322" cy="681586"/>
          </a:xfrm>
        </p:spPr>
        <p:txBody>
          <a:bodyPr wrap="square">
            <a:normAutofit/>
          </a:bodyPr>
          <a:lstStyle/>
          <a:p>
            <a:r>
              <a:rPr lang="en-US" dirty="0">
                <a:latin typeface="Gill Sans MT" panose="020B0502020104020203" pitchFamily="34" charset="77"/>
              </a:rPr>
              <a:t>Design Requirements</a:t>
            </a:r>
          </a:p>
        </p:txBody>
      </p:sp>
      <p:sp useBgFill="1">
        <p:nvSpPr>
          <p:cNvPr id="18" name="Freeform: Shape 17">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6" name="Content Placeholder 2">
            <a:extLst>
              <a:ext uri="{FF2B5EF4-FFF2-40B4-BE49-F238E27FC236}">
                <a16:creationId xmlns:a16="http://schemas.microsoft.com/office/drawing/2014/main" id="{3C7D089F-B65D-F15B-A174-8F9D0BBC4170}"/>
              </a:ext>
            </a:extLst>
          </p:cNvPr>
          <p:cNvGraphicFramePr>
            <a:graphicFrameLocks/>
          </p:cNvGraphicFramePr>
          <p:nvPr>
            <p:extLst>
              <p:ext uri="{D42A27DB-BD31-4B8C-83A1-F6EECF244321}">
                <p14:modId xmlns:p14="http://schemas.microsoft.com/office/powerpoint/2010/main" val="634579340"/>
              </p:ext>
            </p:extLst>
          </p:nvPr>
        </p:nvGraphicFramePr>
        <p:xfrm>
          <a:off x="228373" y="1919986"/>
          <a:ext cx="11821655" cy="3989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A4ADB07F-16F8-3C7B-72B6-8B5D216E10EE}"/>
              </a:ext>
            </a:extLst>
          </p:cNvPr>
          <p:cNvGrpSpPr/>
          <p:nvPr/>
        </p:nvGrpSpPr>
        <p:grpSpPr>
          <a:xfrm>
            <a:off x="12421866" y="0"/>
            <a:ext cx="1006929" cy="6858920"/>
            <a:chOff x="11185070" y="-1"/>
            <a:chExt cx="1006929" cy="6858920"/>
          </a:xfrm>
        </p:grpSpPr>
        <p:pic>
          <p:nvPicPr>
            <p:cNvPr id="8" name="Picture 4">
              <a:extLst>
                <a:ext uri="{FF2B5EF4-FFF2-40B4-BE49-F238E27FC236}">
                  <a16:creationId xmlns:a16="http://schemas.microsoft.com/office/drawing/2014/main" id="{F7C9AEC4-6C7B-B13C-5244-71E5867119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882" t="14325" r="7476" b="28594"/>
            <a:stretch/>
          </p:blipFill>
          <p:spPr bwMode="auto">
            <a:xfrm rot="5400000">
              <a:off x="8259534" y="2925535"/>
              <a:ext cx="6858001" cy="10069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BDB22D1-8DE8-23F0-1A3E-A66FF1625E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1287" t="14325" r="7476" b="60667"/>
            <a:stretch/>
          </p:blipFill>
          <p:spPr bwMode="auto">
            <a:xfrm rot="5400000">
              <a:off x="11054151" y="6092909"/>
              <a:ext cx="1090863" cy="4411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042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17951-507F-C0D2-8C42-D41B0372562A}"/>
              </a:ext>
            </a:extLst>
          </p:cNvPr>
          <p:cNvSpPr>
            <a:spLocks noGrp="1"/>
          </p:cNvSpPr>
          <p:nvPr>
            <p:ph type="title"/>
          </p:nvPr>
        </p:nvSpPr>
        <p:spPr/>
        <p:txBody>
          <a:bodyPr/>
          <a:lstStyle/>
          <a:p>
            <a:r>
              <a:rPr lang="en-US" dirty="0">
                <a:latin typeface="Gill Sans MT" panose="020B0502020104020203" pitchFamily="34" charset="77"/>
              </a:rPr>
              <a:t>References</a:t>
            </a:r>
          </a:p>
        </p:txBody>
      </p:sp>
      <p:sp>
        <p:nvSpPr>
          <p:cNvPr id="3" name="Content Placeholder 2">
            <a:extLst>
              <a:ext uri="{FF2B5EF4-FFF2-40B4-BE49-F238E27FC236}">
                <a16:creationId xmlns:a16="http://schemas.microsoft.com/office/drawing/2014/main" id="{59E0501C-485B-89DE-6F54-7FB65EAF3C8F}"/>
              </a:ext>
            </a:extLst>
          </p:cNvPr>
          <p:cNvSpPr>
            <a:spLocks noGrp="1"/>
          </p:cNvSpPr>
          <p:nvPr>
            <p:ph idx="1"/>
          </p:nvPr>
        </p:nvSpPr>
        <p:spPr>
          <a:xfrm>
            <a:off x="720000" y="1273630"/>
            <a:ext cx="10728325" cy="5421084"/>
          </a:xfrm>
        </p:spPr>
        <p:txBody>
          <a:bodyPr>
            <a:normAutofit fontScale="70000" lnSpcReduction="20000"/>
          </a:bodyPr>
          <a:lstStyle/>
          <a:p>
            <a:pPr algn="l" rtl="0">
              <a:spcBef>
                <a:spcPts val="1200"/>
              </a:spcBef>
              <a:spcAft>
                <a:spcPts val="1200"/>
              </a:spcAft>
            </a:pPr>
            <a:r>
              <a:rPr lang="en-GB" sz="1800" b="0" i="0" u="none" strike="noStrike" dirty="0">
                <a:solidFill>
                  <a:schemeClr val="tx1"/>
                </a:solidFill>
                <a:effectLst/>
                <a:latin typeface="Arial" panose="020B0604020202020204" pitchFamily="34" charset="0"/>
              </a:rPr>
              <a:t>‌</a:t>
            </a:r>
            <a:r>
              <a:rPr lang="en-GB" sz="1800" b="0" i="0" u="none" strike="noStrike" dirty="0" err="1">
                <a:solidFill>
                  <a:schemeClr val="tx1"/>
                </a:solidFill>
                <a:effectLst/>
                <a:latin typeface="Arial" panose="020B0604020202020204" pitchFamily="34" charset="0"/>
              </a:rPr>
              <a:t>Belogianni</a:t>
            </a:r>
            <a:r>
              <a:rPr lang="en-GB" sz="1800" b="0" i="0" u="none" strike="noStrike" dirty="0">
                <a:solidFill>
                  <a:schemeClr val="tx1"/>
                </a:solidFill>
                <a:effectLst/>
                <a:latin typeface="Arial" panose="020B0604020202020204" pitchFamily="34" charset="0"/>
              </a:rPr>
              <a:t>, K., </a:t>
            </a:r>
            <a:r>
              <a:rPr lang="en-GB" sz="1800" b="0" i="0" u="none" strike="noStrike" dirty="0" err="1">
                <a:solidFill>
                  <a:schemeClr val="tx1"/>
                </a:solidFill>
                <a:effectLst/>
                <a:latin typeface="Arial" panose="020B0604020202020204" pitchFamily="34" charset="0"/>
              </a:rPr>
              <a:t>Ooms</a:t>
            </a:r>
            <a:r>
              <a:rPr lang="en-GB" sz="1800" b="0" i="0" u="none" strike="noStrike" dirty="0">
                <a:solidFill>
                  <a:schemeClr val="tx1"/>
                </a:solidFill>
                <a:effectLst/>
                <a:latin typeface="Arial" panose="020B0604020202020204" pitchFamily="34" charset="0"/>
              </a:rPr>
              <a:t>, A., </a:t>
            </a:r>
            <a:r>
              <a:rPr lang="en-GB" sz="1800" b="0" i="0" u="none" strike="noStrike" dirty="0" err="1">
                <a:solidFill>
                  <a:schemeClr val="tx1"/>
                </a:solidFill>
                <a:effectLst/>
                <a:latin typeface="Arial" panose="020B0604020202020204" pitchFamily="34" charset="0"/>
              </a:rPr>
              <a:t>Lykou</a:t>
            </a:r>
            <a:r>
              <a:rPr lang="en-GB" sz="1800" b="0" i="0" u="none" strike="noStrike" dirty="0">
                <a:solidFill>
                  <a:schemeClr val="tx1"/>
                </a:solidFill>
                <a:effectLst/>
                <a:latin typeface="Arial" panose="020B0604020202020204" pitchFamily="34" charset="0"/>
              </a:rPr>
              <a:t>, A. and Moir, H.J. (2021) Nutrition knowledge among university students in the UK: a cross-sectional study. </a:t>
            </a:r>
            <a:r>
              <a:rPr lang="en-GB" sz="1800" b="0" i="1" u="none" strike="noStrike" dirty="0">
                <a:solidFill>
                  <a:schemeClr val="tx1"/>
                </a:solidFill>
                <a:effectLst/>
                <a:latin typeface="Arial" panose="020B0604020202020204" pitchFamily="34" charset="0"/>
              </a:rPr>
              <a:t>Public Health Nutrition</a:t>
            </a:r>
            <a:r>
              <a:rPr lang="en-GB" sz="1800" b="0" i="0" u="none" strike="noStrike" dirty="0">
                <a:solidFill>
                  <a:schemeClr val="tx1"/>
                </a:solidFill>
                <a:effectLst/>
                <a:latin typeface="Arial" panose="020B0604020202020204" pitchFamily="34" charset="0"/>
              </a:rPr>
              <a:t>. [online]. 25 (10), pp.1–8. [Accessed 25 October 2022]</a:t>
            </a:r>
            <a:endParaRPr lang="en-GB" b="0" i="0" u="none" strike="noStrike" dirty="0">
              <a:solidFill>
                <a:schemeClr val="tx1"/>
              </a:solidFill>
              <a:effectLst/>
            </a:endParaRPr>
          </a:p>
          <a:p>
            <a:pPr algn="l" rtl="0">
              <a:spcBef>
                <a:spcPts val="1200"/>
              </a:spcBef>
              <a:spcAft>
                <a:spcPts val="1200"/>
              </a:spcAft>
            </a:pPr>
            <a:r>
              <a:rPr lang="en-GB" sz="1800" b="0" i="0" u="none" strike="noStrike" dirty="0">
                <a:solidFill>
                  <a:schemeClr val="tx1"/>
                </a:solidFill>
                <a:effectLst/>
                <a:latin typeface="Arial" panose="020B0604020202020204" pitchFamily="34" charset="0"/>
              </a:rPr>
              <a:t>‌BMC (2018) Dietary patterns of university students in the UK: a cross-sectional study. Available from: https://</a:t>
            </a:r>
            <a:r>
              <a:rPr lang="en-GB" sz="1800" b="0" i="0" u="none" strike="noStrike" dirty="0" err="1">
                <a:solidFill>
                  <a:schemeClr val="tx1"/>
                </a:solidFill>
                <a:effectLst/>
                <a:latin typeface="Arial" panose="020B0604020202020204" pitchFamily="34" charset="0"/>
              </a:rPr>
              <a:t>nutritionj.biomedcentral.com</a:t>
            </a:r>
            <a:r>
              <a:rPr lang="en-GB" sz="1800" b="0" i="0" u="none" strike="noStrike" dirty="0">
                <a:solidFill>
                  <a:schemeClr val="tx1"/>
                </a:solidFill>
                <a:effectLst/>
                <a:latin typeface="Arial" panose="020B0604020202020204" pitchFamily="34" charset="0"/>
              </a:rPr>
              <a:t>/articles/10.1186/s12937- 018-0398-y [Accessed 22 October 2022].</a:t>
            </a:r>
            <a:endParaRPr lang="en-GB" b="0" i="0" u="none" strike="noStrike" dirty="0">
              <a:solidFill>
                <a:schemeClr val="tx1"/>
              </a:solidFill>
              <a:effectLst/>
            </a:endParaRPr>
          </a:p>
          <a:p>
            <a:pPr algn="l" rtl="0">
              <a:spcBef>
                <a:spcPts val="0"/>
              </a:spcBef>
              <a:spcAft>
                <a:spcPts val="1200"/>
              </a:spcAft>
            </a:pPr>
            <a:r>
              <a:rPr lang="en-GB" sz="1800" b="0" i="0" u="none" strike="noStrike" dirty="0">
                <a:solidFill>
                  <a:schemeClr val="tx1"/>
                </a:solidFill>
                <a:effectLst/>
                <a:latin typeface="Arial" panose="020B0604020202020204" pitchFamily="34" charset="0"/>
              </a:rPr>
              <a:t>Finger, F. (2023) </a:t>
            </a:r>
            <a:r>
              <a:rPr lang="en-GB" sz="1800" b="0" i="1" u="none" strike="noStrike" dirty="0">
                <a:solidFill>
                  <a:schemeClr val="tx1"/>
                </a:solidFill>
                <a:effectLst/>
                <a:latin typeface="Arial" panose="020B0604020202020204" pitchFamily="34" charset="0"/>
              </a:rPr>
              <a:t>2.7 million+ Stunning Free Images to Use Anywhere - </a:t>
            </a:r>
            <a:r>
              <a:rPr lang="en-GB" sz="1800" b="0" i="1" u="none" strike="noStrike" dirty="0" err="1">
                <a:solidFill>
                  <a:schemeClr val="tx1"/>
                </a:solidFill>
                <a:effectLst/>
                <a:latin typeface="Arial" panose="020B0604020202020204" pitchFamily="34" charset="0"/>
              </a:rPr>
              <a:t>Pixabay</a:t>
            </a:r>
            <a:r>
              <a:rPr lang="en-GB" sz="1800" b="0" i="1" u="none" strike="noStrike" dirty="0">
                <a:solidFill>
                  <a:schemeClr val="tx1"/>
                </a:solidFill>
                <a:effectLst/>
                <a:latin typeface="Arial" panose="020B0604020202020204" pitchFamily="34" charset="0"/>
              </a:rPr>
              <a:t> - </a:t>
            </a:r>
            <a:r>
              <a:rPr lang="en-GB" sz="1800" b="0" i="1" u="none" strike="noStrike" dirty="0" err="1">
                <a:solidFill>
                  <a:schemeClr val="tx1"/>
                </a:solidFill>
                <a:effectLst/>
                <a:latin typeface="Arial" panose="020B0604020202020204" pitchFamily="34" charset="0"/>
              </a:rPr>
              <a:t>Pixabay</a:t>
            </a:r>
            <a:r>
              <a:rPr lang="en-GB" sz="1800" b="0" i="0" u="none" strike="noStrike" dirty="0">
                <a:solidFill>
                  <a:schemeClr val="tx1"/>
                </a:solidFill>
                <a:effectLst/>
                <a:latin typeface="Arial" panose="020B0604020202020204" pitchFamily="34" charset="0"/>
              </a:rPr>
              <a:t> </a:t>
            </a:r>
            <a:r>
              <a:rPr lang="en-GB" sz="1800" b="0" i="1" u="none" strike="noStrike" dirty="0">
                <a:solidFill>
                  <a:schemeClr val="tx1"/>
                </a:solidFill>
                <a:effectLst/>
                <a:latin typeface="Arial" panose="020B0604020202020204" pitchFamily="34" charset="0"/>
              </a:rPr>
              <a:t>Pixabay.com</a:t>
            </a:r>
            <a:r>
              <a:rPr lang="en-GB" sz="1800" b="0" i="0" u="none" strike="noStrike" dirty="0">
                <a:solidFill>
                  <a:schemeClr val="tx1"/>
                </a:solidFill>
                <a:effectLst/>
                <a:latin typeface="Arial" panose="020B0604020202020204" pitchFamily="34" charset="0"/>
              </a:rPr>
              <a:t>.2023 [online]. Available from: https://</a:t>
            </a:r>
            <a:r>
              <a:rPr lang="en-GB" sz="1800" b="0" i="0" u="none" strike="noStrike" dirty="0" err="1">
                <a:solidFill>
                  <a:schemeClr val="tx1"/>
                </a:solidFill>
                <a:effectLst/>
                <a:latin typeface="Arial" panose="020B0604020202020204" pitchFamily="34" charset="0"/>
              </a:rPr>
              <a:t>pixabay.com</a:t>
            </a:r>
            <a:r>
              <a:rPr lang="en-GB" sz="1800" b="0" i="0" u="none" strike="noStrike" dirty="0">
                <a:solidFill>
                  <a:schemeClr val="tx1"/>
                </a:solidFill>
                <a:effectLst/>
                <a:latin typeface="Arial" panose="020B0604020202020204" pitchFamily="34" charset="0"/>
              </a:rPr>
              <a:t>/ [Accessed 1 March 2023].</a:t>
            </a:r>
            <a:endParaRPr lang="en-GB" b="0" i="0" u="none" strike="noStrike" dirty="0">
              <a:solidFill>
                <a:schemeClr val="tx1"/>
              </a:solidFill>
              <a:effectLst/>
            </a:endParaRPr>
          </a:p>
          <a:p>
            <a:pPr algn="l" rtl="0">
              <a:spcBef>
                <a:spcPts val="0"/>
              </a:spcBef>
              <a:spcAft>
                <a:spcPts val="1200"/>
              </a:spcAft>
            </a:pPr>
            <a:r>
              <a:rPr lang="en-GB" sz="1800" b="0" i="0" u="none" strike="noStrike" dirty="0">
                <a:solidFill>
                  <a:schemeClr val="tx1"/>
                </a:solidFill>
                <a:effectLst/>
                <a:latin typeface="Arial" panose="020B0604020202020204" pitchFamily="34" charset="0"/>
              </a:rPr>
              <a:t>‘Good Fish Guide’ (2023) </a:t>
            </a:r>
            <a:r>
              <a:rPr lang="en-GB" sz="1800" b="0" i="1" u="none" strike="noStrike" dirty="0">
                <a:solidFill>
                  <a:schemeClr val="tx1"/>
                </a:solidFill>
                <a:effectLst/>
                <a:latin typeface="Arial" panose="020B0604020202020204" pitchFamily="34" charset="0"/>
              </a:rPr>
              <a:t>Mcsuk.org</a:t>
            </a:r>
            <a:r>
              <a:rPr lang="en-GB" sz="1800" b="0" i="0" u="none" strike="noStrike" dirty="0">
                <a:solidFill>
                  <a:schemeClr val="tx1"/>
                </a:solidFill>
                <a:effectLst/>
                <a:latin typeface="Arial" panose="020B0604020202020204" pitchFamily="34" charset="0"/>
              </a:rPr>
              <a:t>.2023 [online]. Good Fish Guide. Available from: https://</a:t>
            </a:r>
            <a:r>
              <a:rPr lang="en-GB" sz="1800" b="0" i="0" u="none" strike="noStrike" dirty="0" err="1">
                <a:solidFill>
                  <a:schemeClr val="tx1"/>
                </a:solidFill>
                <a:effectLst/>
                <a:latin typeface="Arial" panose="020B0604020202020204" pitchFamily="34" charset="0"/>
              </a:rPr>
              <a:t>www.mcsuk.org</a:t>
            </a:r>
            <a:r>
              <a:rPr lang="en-GB" sz="1800" b="0" i="0" u="none" strike="noStrike" dirty="0">
                <a:solidFill>
                  <a:schemeClr val="tx1"/>
                </a:solidFill>
                <a:effectLst/>
                <a:latin typeface="Arial" panose="020B0604020202020204" pitchFamily="34" charset="0"/>
              </a:rPr>
              <a:t>/</a:t>
            </a:r>
            <a:r>
              <a:rPr lang="en-GB" sz="1800" b="0" i="0" u="none" strike="noStrike" dirty="0" err="1">
                <a:solidFill>
                  <a:schemeClr val="tx1"/>
                </a:solidFill>
                <a:effectLst/>
                <a:latin typeface="Arial" panose="020B0604020202020204" pitchFamily="34" charset="0"/>
              </a:rPr>
              <a:t>goodfishguide</a:t>
            </a:r>
            <a:r>
              <a:rPr lang="en-GB" sz="1800" b="0" i="0" u="none" strike="noStrike" dirty="0">
                <a:solidFill>
                  <a:schemeClr val="tx1"/>
                </a:solidFill>
                <a:effectLst/>
                <a:latin typeface="Arial" panose="020B0604020202020204" pitchFamily="34" charset="0"/>
              </a:rPr>
              <a:t>/ [Accessed 1 March 2023].</a:t>
            </a:r>
            <a:endParaRPr lang="en-GB" b="0" i="0" u="none" strike="noStrike" dirty="0">
              <a:solidFill>
                <a:schemeClr val="tx1"/>
              </a:solidFill>
              <a:effectLst/>
            </a:endParaRPr>
          </a:p>
          <a:p>
            <a:pPr algn="l" rtl="0">
              <a:spcBef>
                <a:spcPts val="1200"/>
              </a:spcBef>
              <a:spcAft>
                <a:spcPts val="1200"/>
              </a:spcAft>
            </a:pPr>
            <a:r>
              <a:rPr lang="en-GB" sz="1800" b="0" i="0" u="none" strike="noStrike" dirty="0">
                <a:solidFill>
                  <a:schemeClr val="tx1"/>
                </a:solidFill>
                <a:effectLst/>
                <a:latin typeface="Arial" panose="020B0604020202020204" pitchFamily="34" charset="0"/>
              </a:rPr>
              <a:t>‌Lewis, A. (2021) </a:t>
            </a:r>
            <a:r>
              <a:rPr lang="en-GB" sz="1800" b="0" i="1" u="none" strike="noStrike" dirty="0">
                <a:solidFill>
                  <a:schemeClr val="tx1"/>
                </a:solidFill>
                <a:effectLst/>
                <a:latin typeface="Arial" panose="020B0604020202020204" pitchFamily="34" charset="0"/>
              </a:rPr>
              <a:t>Sustainable Food Practices: Choices &amp; Importance</a:t>
            </a:r>
            <a:r>
              <a:rPr lang="en-GB" sz="1800" b="0" i="0" u="none" strike="noStrike" dirty="0">
                <a:solidFill>
                  <a:schemeClr val="tx1"/>
                </a:solidFill>
                <a:effectLst/>
                <a:latin typeface="Arial" panose="020B0604020202020204" pitchFamily="34" charset="0"/>
              </a:rPr>
              <a:t> </a:t>
            </a:r>
            <a:r>
              <a:rPr lang="en-GB" sz="1800" b="0" i="1" u="none" strike="noStrike" dirty="0">
                <a:solidFill>
                  <a:schemeClr val="tx1"/>
                </a:solidFill>
                <a:effectLst/>
                <a:latin typeface="Arial" panose="020B0604020202020204" pitchFamily="34" charset="0"/>
              </a:rPr>
              <a:t>The Hub | High Speed Training</a:t>
            </a:r>
            <a:r>
              <a:rPr lang="en-GB" sz="1800" b="0" i="0" u="none" strike="noStrike" dirty="0">
                <a:solidFill>
                  <a:schemeClr val="tx1"/>
                </a:solidFill>
                <a:effectLst/>
                <a:latin typeface="Arial" panose="020B0604020202020204" pitchFamily="34" charset="0"/>
              </a:rPr>
              <a:t>.25 June 2021 [online]. The Hub | High Speed Training. Available from: https://</a:t>
            </a:r>
            <a:r>
              <a:rPr lang="en-GB" sz="1800" b="0" i="0" u="none" strike="noStrike" dirty="0" err="1">
                <a:solidFill>
                  <a:schemeClr val="tx1"/>
                </a:solidFill>
                <a:effectLst/>
                <a:latin typeface="Arial" panose="020B0604020202020204" pitchFamily="34" charset="0"/>
              </a:rPr>
              <a:t>www.highspeedtraining.co.uk</a:t>
            </a:r>
            <a:r>
              <a:rPr lang="en-GB" sz="1800" b="0" i="0" u="none" strike="noStrike" dirty="0">
                <a:solidFill>
                  <a:schemeClr val="tx1"/>
                </a:solidFill>
                <a:effectLst/>
                <a:latin typeface="Arial" panose="020B0604020202020204" pitchFamily="34" charset="0"/>
              </a:rPr>
              <a:t>/hub/what-is-food-sustainability/ [Accessed 1 March 2023].</a:t>
            </a:r>
            <a:endParaRPr lang="en-GB" b="0" i="0" u="none" strike="noStrike" dirty="0">
              <a:solidFill>
                <a:schemeClr val="tx1"/>
              </a:solidFill>
              <a:effectLst/>
            </a:endParaRPr>
          </a:p>
          <a:p>
            <a:pPr algn="l" rtl="0">
              <a:spcBef>
                <a:spcPts val="1200"/>
              </a:spcBef>
              <a:spcAft>
                <a:spcPts val="1200"/>
              </a:spcAft>
            </a:pPr>
            <a:r>
              <a:rPr lang="en-GB" sz="1800" b="0" i="0" u="none" strike="noStrike" dirty="0">
                <a:solidFill>
                  <a:schemeClr val="tx1"/>
                </a:solidFill>
                <a:effectLst/>
                <a:latin typeface="Arial" panose="020B0604020202020204" pitchFamily="34" charset="0"/>
              </a:rPr>
              <a:t>‌</a:t>
            </a:r>
            <a:r>
              <a:rPr lang="en-GB" sz="1800" b="0" i="0" u="none" strike="noStrike" dirty="0" err="1">
                <a:solidFill>
                  <a:schemeClr val="tx1"/>
                </a:solidFill>
                <a:effectLst/>
                <a:latin typeface="Arial" panose="020B0604020202020204" pitchFamily="34" charset="0"/>
              </a:rPr>
              <a:t>Sogari</a:t>
            </a:r>
            <a:r>
              <a:rPr lang="en-GB" sz="1800" b="0" i="0" u="none" strike="noStrike" dirty="0">
                <a:solidFill>
                  <a:schemeClr val="tx1"/>
                </a:solidFill>
                <a:effectLst/>
                <a:latin typeface="Arial" panose="020B0604020202020204" pitchFamily="34" charset="0"/>
              </a:rPr>
              <a:t>, G., Velez-</a:t>
            </a:r>
            <a:r>
              <a:rPr lang="en-GB" sz="1800" b="0" i="0" u="none" strike="noStrike" dirty="0" err="1">
                <a:solidFill>
                  <a:schemeClr val="tx1"/>
                </a:solidFill>
                <a:effectLst/>
                <a:latin typeface="Arial" panose="020B0604020202020204" pitchFamily="34" charset="0"/>
              </a:rPr>
              <a:t>Argumedo</a:t>
            </a:r>
            <a:r>
              <a:rPr lang="en-GB" sz="1800" b="0" i="0" u="none" strike="noStrike" dirty="0">
                <a:solidFill>
                  <a:schemeClr val="tx1"/>
                </a:solidFill>
                <a:effectLst/>
                <a:latin typeface="Arial" panose="020B0604020202020204" pitchFamily="34" charset="0"/>
              </a:rPr>
              <a:t>, C., Gómez, M. and Mora, C. (2018) College Students and Eating Habits: A Study Using An Ecological Model for Healthy </a:t>
            </a:r>
            <a:r>
              <a:rPr lang="en-GB" sz="1800" b="0" i="0" u="none" strike="noStrike" dirty="0" err="1">
                <a:solidFill>
                  <a:schemeClr val="tx1"/>
                </a:solidFill>
                <a:effectLst/>
                <a:latin typeface="Arial" panose="020B0604020202020204" pitchFamily="34" charset="0"/>
              </a:rPr>
              <a:t>Behavior</a:t>
            </a:r>
            <a:r>
              <a:rPr lang="en-GB" sz="1800" b="0" i="0" u="none" strike="noStrike" dirty="0">
                <a:solidFill>
                  <a:schemeClr val="tx1"/>
                </a:solidFill>
                <a:effectLst/>
                <a:latin typeface="Arial" panose="020B0604020202020204" pitchFamily="34" charset="0"/>
              </a:rPr>
              <a:t>. </a:t>
            </a:r>
            <a:r>
              <a:rPr lang="en-GB" sz="1800" b="0" i="1" u="none" strike="noStrike" dirty="0">
                <a:solidFill>
                  <a:schemeClr val="tx1"/>
                </a:solidFill>
                <a:effectLst/>
                <a:latin typeface="Arial" panose="020B0604020202020204" pitchFamily="34" charset="0"/>
              </a:rPr>
              <a:t>Nutrients</a:t>
            </a:r>
            <a:r>
              <a:rPr lang="en-GB" sz="1800" b="0" i="0" u="none" strike="noStrike" dirty="0">
                <a:solidFill>
                  <a:schemeClr val="tx1"/>
                </a:solidFill>
                <a:effectLst/>
                <a:latin typeface="Arial" panose="020B0604020202020204" pitchFamily="34" charset="0"/>
              </a:rPr>
              <a:t>. [online]. 10 (12), p.1823. Available from: https://</a:t>
            </a:r>
            <a:r>
              <a:rPr lang="en-GB" sz="1800" b="0" i="0" u="none" strike="noStrike" dirty="0" err="1">
                <a:solidFill>
                  <a:schemeClr val="tx1"/>
                </a:solidFill>
                <a:effectLst/>
                <a:latin typeface="Arial" panose="020B0604020202020204" pitchFamily="34" charset="0"/>
              </a:rPr>
              <a:t>www.ncbi.nlm.nih.gov</a:t>
            </a:r>
            <a:r>
              <a:rPr lang="en-GB" sz="1800" b="0" i="0" u="none" strike="noStrike" dirty="0">
                <a:solidFill>
                  <a:schemeClr val="tx1"/>
                </a:solidFill>
                <a:effectLst/>
                <a:latin typeface="Arial" panose="020B0604020202020204" pitchFamily="34" charset="0"/>
              </a:rPr>
              <a:t>/</a:t>
            </a:r>
            <a:r>
              <a:rPr lang="en-GB" sz="1800" b="0" i="0" u="none" strike="noStrike" dirty="0" err="1">
                <a:solidFill>
                  <a:schemeClr val="tx1"/>
                </a:solidFill>
                <a:effectLst/>
                <a:latin typeface="Arial" panose="020B0604020202020204" pitchFamily="34" charset="0"/>
              </a:rPr>
              <a:t>pmc</a:t>
            </a:r>
            <a:r>
              <a:rPr lang="en-GB" sz="1800" b="0" i="0" u="none" strike="noStrike" dirty="0">
                <a:solidFill>
                  <a:schemeClr val="tx1"/>
                </a:solidFill>
                <a:effectLst/>
                <a:latin typeface="Arial" panose="020B0604020202020204" pitchFamily="34" charset="0"/>
              </a:rPr>
              <a:t>/articles/PMC6315356/ [Accessed 1 March 2023].</a:t>
            </a:r>
            <a:endParaRPr lang="en-GB" b="0" i="0" u="none" strike="noStrike" dirty="0">
              <a:solidFill>
                <a:schemeClr val="tx1"/>
              </a:solidFill>
              <a:effectLst/>
            </a:endParaRPr>
          </a:p>
          <a:p>
            <a:pPr algn="l" rtl="0">
              <a:spcBef>
                <a:spcPts val="1200"/>
              </a:spcBef>
              <a:spcAft>
                <a:spcPts val="1200"/>
              </a:spcAft>
            </a:pPr>
            <a:r>
              <a:rPr lang="en-GB" sz="1800" b="0" i="0" u="none" strike="noStrike" dirty="0">
                <a:solidFill>
                  <a:schemeClr val="tx1"/>
                </a:solidFill>
                <a:effectLst/>
                <a:latin typeface="Arial" panose="020B0604020202020204" pitchFamily="34" charset="0"/>
              </a:rPr>
              <a:t>‌‘</a:t>
            </a:r>
            <a:r>
              <a:rPr lang="en-GB" sz="1800" b="0" i="0" u="none" strike="noStrike" dirty="0" err="1">
                <a:solidFill>
                  <a:schemeClr val="tx1"/>
                </a:solidFill>
                <a:effectLst/>
                <a:latin typeface="Arial" panose="020B0604020202020204" pitchFamily="34" charset="0"/>
              </a:rPr>
              <a:t>WebAIM</a:t>
            </a:r>
            <a:r>
              <a:rPr lang="en-GB" sz="1800" b="0" i="0" u="none" strike="noStrike" dirty="0">
                <a:solidFill>
                  <a:schemeClr val="tx1"/>
                </a:solidFill>
                <a:effectLst/>
                <a:latin typeface="Arial" panose="020B0604020202020204" pitchFamily="34" charset="0"/>
              </a:rPr>
              <a:t>: Contrast Checker’ (2023) </a:t>
            </a:r>
            <a:r>
              <a:rPr lang="en-GB" sz="1800" b="0" i="1" u="none" strike="noStrike" dirty="0">
                <a:solidFill>
                  <a:schemeClr val="tx1"/>
                </a:solidFill>
                <a:effectLst/>
                <a:latin typeface="Arial" panose="020B0604020202020204" pitchFamily="34" charset="0"/>
              </a:rPr>
              <a:t>Webaim.org</a:t>
            </a:r>
            <a:r>
              <a:rPr lang="en-GB" sz="1800" b="0" i="0" u="none" strike="noStrike" dirty="0">
                <a:solidFill>
                  <a:schemeClr val="tx1"/>
                </a:solidFill>
                <a:effectLst/>
                <a:latin typeface="Arial" panose="020B0604020202020204" pitchFamily="34" charset="0"/>
              </a:rPr>
              <a:t>.2023 [online]. Available from: https://</a:t>
            </a:r>
            <a:r>
              <a:rPr lang="en-GB" sz="1800" b="0" i="0" u="none" strike="noStrike" dirty="0" err="1">
                <a:solidFill>
                  <a:schemeClr val="tx1"/>
                </a:solidFill>
                <a:effectLst/>
                <a:latin typeface="Arial" panose="020B0604020202020204" pitchFamily="34" charset="0"/>
              </a:rPr>
              <a:t>webaim.org</a:t>
            </a:r>
            <a:r>
              <a:rPr lang="en-GB" sz="1800" b="0" i="0" u="none" strike="noStrike" dirty="0">
                <a:solidFill>
                  <a:schemeClr val="tx1"/>
                </a:solidFill>
                <a:effectLst/>
                <a:latin typeface="Arial" panose="020B0604020202020204" pitchFamily="34" charset="0"/>
              </a:rPr>
              <a:t>/resources/</a:t>
            </a:r>
            <a:r>
              <a:rPr lang="en-GB" sz="1800" b="0" i="0" u="none" strike="noStrike" dirty="0" err="1">
                <a:solidFill>
                  <a:schemeClr val="tx1"/>
                </a:solidFill>
                <a:effectLst/>
                <a:latin typeface="Arial" panose="020B0604020202020204" pitchFamily="34" charset="0"/>
              </a:rPr>
              <a:t>contrastchecker</a:t>
            </a:r>
            <a:r>
              <a:rPr lang="en-GB" sz="1800" b="0" i="0" u="none" strike="noStrike" dirty="0">
                <a:solidFill>
                  <a:schemeClr val="tx1"/>
                </a:solidFill>
                <a:effectLst/>
                <a:latin typeface="Arial" panose="020B0604020202020204" pitchFamily="34" charset="0"/>
              </a:rPr>
              <a:t>/ [Accessed 1 March 2023].</a:t>
            </a:r>
            <a:endParaRPr lang="en-GB" b="0" i="0" u="none" strike="noStrike" dirty="0">
              <a:solidFill>
                <a:schemeClr val="tx1"/>
              </a:solidFill>
              <a:effectLst/>
            </a:endParaRPr>
          </a:p>
          <a:p>
            <a:r>
              <a:rPr lang="en-GB" sz="1800" b="0" i="0" u="none" strike="noStrike" dirty="0">
                <a:solidFill>
                  <a:schemeClr val="tx1"/>
                </a:solidFill>
                <a:effectLst/>
                <a:latin typeface="Arial" panose="020B0604020202020204" pitchFamily="34" charset="0"/>
              </a:rPr>
              <a:t>‌‘What Does Food Sustainability Really Mean?’ (2017) </a:t>
            </a:r>
            <a:r>
              <a:rPr lang="en-GB" sz="1800" b="0" i="1" u="none" strike="noStrike" dirty="0">
                <a:solidFill>
                  <a:schemeClr val="tx1"/>
                </a:solidFill>
                <a:effectLst/>
                <a:latin typeface="Arial" panose="020B0604020202020204" pitchFamily="34" charset="0"/>
              </a:rPr>
              <a:t>Eco &amp; Beyond</a:t>
            </a:r>
            <a:r>
              <a:rPr lang="en-GB" sz="1800" b="0" i="0" u="none" strike="noStrike" dirty="0">
                <a:solidFill>
                  <a:schemeClr val="tx1"/>
                </a:solidFill>
                <a:effectLst/>
                <a:latin typeface="Arial" panose="020B0604020202020204" pitchFamily="34" charset="0"/>
              </a:rPr>
              <a:t>.30 January 2017 [online]. Available from: https://</a:t>
            </a:r>
            <a:r>
              <a:rPr lang="en-GB" sz="1800" b="0" i="0" u="none" strike="noStrike" dirty="0" err="1">
                <a:solidFill>
                  <a:schemeClr val="tx1"/>
                </a:solidFill>
                <a:effectLst/>
                <a:latin typeface="Arial" panose="020B0604020202020204" pitchFamily="34" charset="0"/>
              </a:rPr>
              <a:t>www.ecoandbeyond.co</a:t>
            </a:r>
            <a:r>
              <a:rPr lang="en-GB" sz="1800" b="0" i="0" u="none" strike="noStrike" dirty="0">
                <a:solidFill>
                  <a:schemeClr val="tx1"/>
                </a:solidFill>
                <a:effectLst/>
                <a:latin typeface="Arial" panose="020B0604020202020204" pitchFamily="34" charset="0"/>
              </a:rPr>
              <a:t>/articles/food-sustainability/ [Accessed 1 March 2023].</a:t>
            </a:r>
            <a:endParaRPr lang="en-US" dirty="0">
              <a:solidFill>
                <a:schemeClr val="tx1"/>
              </a:solidFill>
            </a:endParaRPr>
          </a:p>
        </p:txBody>
      </p:sp>
    </p:spTree>
    <p:extLst>
      <p:ext uri="{BB962C8B-B14F-4D97-AF65-F5344CB8AC3E}">
        <p14:creationId xmlns:p14="http://schemas.microsoft.com/office/powerpoint/2010/main" val="42515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EE821-22D5-C779-6CC3-3E6CAA9E8F4F}"/>
              </a:ext>
            </a:extLst>
          </p:cNvPr>
          <p:cNvSpPr>
            <a:spLocks noGrp="1"/>
          </p:cNvSpPr>
          <p:nvPr>
            <p:ph type="title"/>
          </p:nvPr>
        </p:nvSpPr>
        <p:spPr>
          <a:xfrm>
            <a:off x="432915" y="451775"/>
            <a:ext cx="3517149" cy="5510138"/>
          </a:xfrm>
        </p:spPr>
        <p:txBody>
          <a:bodyPr>
            <a:normAutofit/>
          </a:bodyPr>
          <a:lstStyle/>
          <a:p>
            <a:r>
              <a:rPr lang="en-US" dirty="0">
                <a:latin typeface="Gill Sans MT" panose="020B0502020104020203" pitchFamily="34" charset="77"/>
              </a:rPr>
              <a:t>Elevator Pitch</a:t>
            </a:r>
          </a:p>
        </p:txBody>
      </p:sp>
      <p:sp useBgFill="1">
        <p:nvSpPr>
          <p:cNvPr id="13"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A21FB9F2-4623-2B73-38C9-DA19E1C90F58}"/>
              </a:ext>
            </a:extLst>
          </p:cNvPr>
          <p:cNvGraphicFramePr>
            <a:graphicFrameLocks noGrp="1"/>
          </p:cNvGraphicFramePr>
          <p:nvPr>
            <p:ph idx="1"/>
            <p:extLst>
              <p:ext uri="{D42A27DB-BD31-4B8C-83A1-F6EECF244321}">
                <p14:modId xmlns:p14="http://schemas.microsoft.com/office/powerpoint/2010/main" val="3058657636"/>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533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D1CCC3C-EB52-47ED-B6AA-5F70D9215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4C50CF-FE9D-459C-890F-56C32779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79C4E6F9-8A11-4E94-8423-966E9DF0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96624" cy="6858000"/>
          </a:xfrm>
          <a:custGeom>
            <a:avLst/>
            <a:gdLst>
              <a:gd name="connsiteX0" fmla="*/ 0 w 11096624"/>
              <a:gd name="connsiteY0" fmla="*/ 0 h 6858000"/>
              <a:gd name="connsiteX1" fmla="*/ 10869306 w 11096624"/>
              <a:gd name="connsiteY1" fmla="*/ 0 h 6858000"/>
              <a:gd name="connsiteX2" fmla="*/ 10932108 w 11096624"/>
              <a:gd name="connsiteY2" fmla="*/ 181114 h 6858000"/>
              <a:gd name="connsiteX3" fmla="*/ 10953136 w 11096624"/>
              <a:gd name="connsiteY3" fmla="*/ 3620675 h 6858000"/>
              <a:gd name="connsiteX4" fmla="*/ 9722723 w 11096624"/>
              <a:gd name="connsiteY4" fmla="*/ 6351879 h 6858000"/>
              <a:gd name="connsiteX5" fmla="*/ 9365083 w 11096624"/>
              <a:gd name="connsiteY5" fmla="*/ 6847267 h 6858000"/>
              <a:gd name="connsiteX6" fmla="*/ 9354506 w 11096624"/>
              <a:gd name="connsiteY6" fmla="*/ 6858000 h 6858000"/>
              <a:gd name="connsiteX7" fmla="*/ 0 w 1109662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6624" h="6858000">
                <a:moveTo>
                  <a:pt x="0" y="0"/>
                </a:moveTo>
                <a:lnTo>
                  <a:pt x="10869306" y="0"/>
                </a:lnTo>
                <a:lnTo>
                  <a:pt x="10932108" y="181114"/>
                </a:lnTo>
                <a:cubicBezTo>
                  <a:pt x="11289577" y="1409141"/>
                  <a:pt x="10953136" y="3273767"/>
                  <a:pt x="10953136" y="3620675"/>
                </a:cubicBezTo>
                <a:cubicBezTo>
                  <a:pt x="10953136" y="5162483"/>
                  <a:pt x="10118214" y="5735156"/>
                  <a:pt x="9722723" y="6351879"/>
                </a:cubicBezTo>
                <a:cubicBezTo>
                  <a:pt x="9656808" y="6500554"/>
                  <a:pt x="9530643" y="6669361"/>
                  <a:pt x="9365083" y="6847267"/>
                </a:cubicBezTo>
                <a:lnTo>
                  <a:pt x="9354506" y="6858000"/>
                </a:lnTo>
                <a:lnTo>
                  <a:pt x="0" y="6858000"/>
                </a:lnTo>
                <a:close/>
              </a:path>
            </a:pathLst>
          </a:custGeom>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a:extLst>
              <a:ext uri="{FF2B5EF4-FFF2-40B4-BE49-F238E27FC236}">
                <a16:creationId xmlns:a16="http://schemas.microsoft.com/office/drawing/2014/main" id="{A972A3B1-7692-A93A-8685-D8EA892AC940}"/>
              </a:ext>
            </a:extLst>
          </p:cNvPr>
          <p:cNvSpPr>
            <a:spLocks noGrp="1"/>
          </p:cNvSpPr>
          <p:nvPr>
            <p:ph type="title"/>
          </p:nvPr>
        </p:nvSpPr>
        <p:spPr>
          <a:xfrm>
            <a:off x="720000" y="619200"/>
            <a:ext cx="6923812" cy="1477328"/>
          </a:xfrm>
        </p:spPr>
        <p:txBody>
          <a:bodyPr wrap="square" anchor="ctr">
            <a:normAutofit/>
          </a:bodyPr>
          <a:lstStyle/>
          <a:p>
            <a:r>
              <a:rPr lang="en-US" dirty="0">
                <a:latin typeface="Gill Sans MT" panose="020B0502020104020203" pitchFamily="34" charset="77"/>
              </a:rPr>
              <a:t>User Research</a:t>
            </a:r>
          </a:p>
        </p:txBody>
      </p:sp>
      <p:sp>
        <p:nvSpPr>
          <p:cNvPr id="3" name="Content Placeholder 2">
            <a:extLst>
              <a:ext uri="{FF2B5EF4-FFF2-40B4-BE49-F238E27FC236}">
                <a16:creationId xmlns:a16="http://schemas.microsoft.com/office/drawing/2014/main" id="{8B139346-3529-90E7-83A5-474539D780F2}"/>
              </a:ext>
            </a:extLst>
          </p:cNvPr>
          <p:cNvSpPr>
            <a:spLocks noGrp="1"/>
          </p:cNvSpPr>
          <p:nvPr>
            <p:ph idx="1"/>
          </p:nvPr>
        </p:nvSpPr>
        <p:spPr>
          <a:xfrm>
            <a:off x="719999" y="2541600"/>
            <a:ext cx="6923813" cy="3216273"/>
          </a:xfrm>
        </p:spPr>
        <p:txBody>
          <a:bodyPr>
            <a:normAutofit/>
          </a:bodyPr>
          <a:lstStyle/>
          <a:p>
            <a:pPr marL="0" indent="0">
              <a:buNone/>
            </a:pPr>
            <a:r>
              <a:rPr lang="en-US" sz="3000" dirty="0"/>
              <a:t>24 Students aged between 18-25 were interviewed, 8 were observed.</a:t>
            </a:r>
          </a:p>
          <a:p>
            <a:pPr marL="0" indent="0">
              <a:buNone/>
            </a:pPr>
            <a:endParaRPr lang="en-US" sz="3000" dirty="0"/>
          </a:p>
          <a:p>
            <a:pPr marL="0" indent="0">
              <a:buNone/>
            </a:pPr>
            <a:r>
              <a:rPr lang="en-US" sz="3000" b="1" dirty="0"/>
              <a:t>How does sustainability influence their daily lives?</a:t>
            </a:r>
          </a:p>
          <a:p>
            <a:endParaRPr lang="en-US" dirty="0"/>
          </a:p>
        </p:txBody>
      </p:sp>
      <p:pic>
        <p:nvPicPr>
          <p:cNvPr id="4" name="Graphic 3" descr="Group">
            <a:extLst>
              <a:ext uri="{FF2B5EF4-FFF2-40B4-BE49-F238E27FC236}">
                <a16:creationId xmlns:a16="http://schemas.microsoft.com/office/drawing/2014/main" id="{4D428D2A-0FA0-E906-BABD-A934B04B1F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3812" y="2539621"/>
            <a:ext cx="4429126" cy="4172811"/>
          </a:xfrm>
          <a:custGeom>
            <a:avLst/>
            <a:gdLst/>
            <a:ahLst/>
            <a:cxnLst/>
            <a:rect l="l" t="t" r="r" b="b"/>
            <a:pathLst>
              <a:path w="3095625" h="5409338">
                <a:moveTo>
                  <a:pt x="0" y="0"/>
                </a:moveTo>
                <a:lnTo>
                  <a:pt x="3095625" y="0"/>
                </a:lnTo>
                <a:lnTo>
                  <a:pt x="3095625" y="5409338"/>
                </a:lnTo>
                <a:lnTo>
                  <a:pt x="0" y="5409338"/>
                </a:lnTo>
                <a:close/>
              </a:path>
            </a:pathLst>
          </a:custGeom>
        </p:spPr>
      </p:pic>
      <p:sp>
        <p:nvSpPr>
          <p:cNvPr id="7" name="Content Placeholder 2">
            <a:extLst>
              <a:ext uri="{FF2B5EF4-FFF2-40B4-BE49-F238E27FC236}">
                <a16:creationId xmlns:a16="http://schemas.microsoft.com/office/drawing/2014/main" id="{6780FFB8-99C3-8069-8FF2-11C5C70B8C46}"/>
              </a:ext>
            </a:extLst>
          </p:cNvPr>
          <p:cNvSpPr txBox="1">
            <a:spLocks/>
          </p:cNvSpPr>
          <p:nvPr/>
        </p:nvSpPr>
        <p:spPr>
          <a:xfrm>
            <a:off x="-7658359" y="1598327"/>
            <a:ext cx="6911975" cy="366134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en-US" b="1" dirty="0"/>
              <a:t>Primary</a:t>
            </a:r>
          </a:p>
          <a:p>
            <a:pPr marL="0" indent="0">
              <a:buFont typeface="The Hand Extrablack" panose="03070A02030502020204" pitchFamily="66" charset="0"/>
              <a:buNone/>
            </a:pPr>
            <a:r>
              <a:rPr lang="en-US" dirty="0"/>
              <a:t>24 Students aged between 18-25 were interviewed. 8 were observed</a:t>
            </a:r>
          </a:p>
          <a:p>
            <a:pPr marL="0" indent="0">
              <a:buFont typeface="The Hand Extrablack" panose="03070A02030502020204" pitchFamily="66" charset="0"/>
              <a:buNone/>
            </a:pPr>
            <a:r>
              <a:rPr lang="en-US" b="1" dirty="0"/>
              <a:t>Secondary</a:t>
            </a:r>
          </a:p>
          <a:p>
            <a:pPr marL="0" indent="0">
              <a:buFont typeface="The Hand Extrablack" panose="03070A02030502020204" pitchFamily="66" charset="0"/>
              <a:buNone/>
            </a:pPr>
            <a:r>
              <a:rPr lang="en-US" dirty="0"/>
              <a:t>Looking at other people's matrices, note down key insights and why we looked at them, websites too.</a:t>
            </a:r>
          </a:p>
        </p:txBody>
      </p:sp>
    </p:spTree>
    <p:extLst>
      <p:ext uri="{BB962C8B-B14F-4D97-AF65-F5344CB8AC3E}">
        <p14:creationId xmlns:p14="http://schemas.microsoft.com/office/powerpoint/2010/main" val="274155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2A3B1-7692-A93A-8685-D8EA892AC940}"/>
              </a:ext>
            </a:extLst>
          </p:cNvPr>
          <p:cNvSpPr>
            <a:spLocks noGrp="1"/>
          </p:cNvSpPr>
          <p:nvPr>
            <p:ph type="title"/>
          </p:nvPr>
        </p:nvSpPr>
        <p:spPr>
          <a:xfrm>
            <a:off x="720000" y="619200"/>
            <a:ext cx="10728322" cy="681586"/>
          </a:xfrm>
        </p:spPr>
        <p:txBody>
          <a:bodyPr wrap="square">
            <a:normAutofit/>
          </a:bodyPr>
          <a:lstStyle/>
          <a:p>
            <a:r>
              <a:rPr lang="en-US" sz="4800" dirty="0">
                <a:latin typeface="Gill Sans MT" panose="020B0502020104020203" pitchFamily="34" charset="77"/>
              </a:rPr>
              <a:t>Key Points</a:t>
            </a:r>
          </a:p>
        </p:txBody>
      </p:sp>
      <p:sp useBgFill="1">
        <p:nvSpPr>
          <p:cNvPr id="17" name="Freeform: Shape 16">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9" name="Content Placeholder 2">
            <a:extLst>
              <a:ext uri="{FF2B5EF4-FFF2-40B4-BE49-F238E27FC236}">
                <a16:creationId xmlns:a16="http://schemas.microsoft.com/office/drawing/2014/main" id="{2DE6ED17-9D53-44FF-843F-252ED9A2910B}"/>
              </a:ext>
            </a:extLst>
          </p:cNvPr>
          <p:cNvGraphicFramePr>
            <a:graphicFrameLocks noGrp="1"/>
          </p:cNvGraphicFramePr>
          <p:nvPr>
            <p:ph idx="1"/>
            <p:extLst>
              <p:ext uri="{D42A27DB-BD31-4B8C-83A1-F6EECF244321}">
                <p14:modId xmlns:p14="http://schemas.microsoft.com/office/powerpoint/2010/main" val="2301029694"/>
              </p:ext>
            </p:extLst>
          </p:nvPr>
        </p:nvGraphicFramePr>
        <p:xfrm>
          <a:off x="720725" y="2541588"/>
          <a:ext cx="10728325" cy="358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8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2D72E-25B0-FD87-B07D-ABE361F4D2B3}"/>
              </a:ext>
            </a:extLst>
          </p:cNvPr>
          <p:cNvSpPr>
            <a:spLocks noGrp="1"/>
          </p:cNvSpPr>
          <p:nvPr>
            <p:ph type="title"/>
          </p:nvPr>
        </p:nvSpPr>
        <p:spPr>
          <a:xfrm>
            <a:off x="826336" y="1058535"/>
            <a:ext cx="4452894" cy="4398693"/>
          </a:xfrm>
        </p:spPr>
        <p:txBody>
          <a:bodyPr vert="horz" wrap="square" lIns="0" tIns="0" rIns="0" bIns="0" rtlCol="0" anchor="b" anchorCtr="0">
            <a:normAutofit/>
          </a:bodyPr>
          <a:lstStyle/>
          <a:p>
            <a:pPr algn="ctr">
              <a:lnSpc>
                <a:spcPct val="100000"/>
              </a:lnSpc>
            </a:pPr>
            <a:r>
              <a:rPr lang="en-US" sz="6600" spc="-100" dirty="0">
                <a:latin typeface="Gill Sans MT" panose="020B0502020104020203" pitchFamily="34" charset="77"/>
              </a:rPr>
              <a:t>Persona 1</a:t>
            </a:r>
            <a:br>
              <a:rPr lang="en-US" sz="6600" spc="-100" dirty="0">
                <a:latin typeface="Gill Sans MT" panose="020B0502020104020203" pitchFamily="34" charset="77"/>
              </a:rPr>
            </a:br>
            <a:br>
              <a:rPr lang="en-US" sz="5600" spc="-100" dirty="0"/>
            </a:br>
            <a:endParaRPr lang="en-US" sz="5600" spc="-100" dirty="0"/>
          </a:p>
        </p:txBody>
      </p:sp>
      <p:grpSp>
        <p:nvGrpSpPr>
          <p:cNvPr id="17" name="Group 16">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8"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2" name="Group 21">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3"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6" descr="Graphical user interface, application, website&#10;&#10;Description automatically generated">
            <a:extLst>
              <a:ext uri="{FF2B5EF4-FFF2-40B4-BE49-F238E27FC236}">
                <a16:creationId xmlns:a16="http://schemas.microsoft.com/office/drawing/2014/main" id="{C354CF12-31B8-9AA4-9D79-8277352CB458}"/>
              </a:ext>
            </a:extLst>
          </p:cNvPr>
          <p:cNvPicPr>
            <a:picLocks noChangeAspect="1"/>
          </p:cNvPicPr>
          <p:nvPr/>
        </p:nvPicPr>
        <p:blipFill>
          <a:blip r:embed="rId2"/>
          <a:stretch>
            <a:fillRect/>
          </a:stretch>
        </p:blipFill>
        <p:spPr>
          <a:xfrm>
            <a:off x="5050515" y="0"/>
            <a:ext cx="7157041" cy="6869527"/>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7B8C18D-F652-432E-E30A-B03DF57212C6}"/>
              </a:ext>
            </a:extLst>
          </p:cNvPr>
          <p:cNvPicPr>
            <a:picLocks noChangeAspect="1"/>
          </p:cNvPicPr>
          <p:nvPr/>
        </p:nvPicPr>
        <p:blipFill>
          <a:blip r:embed="rId3"/>
          <a:stretch>
            <a:fillRect/>
          </a:stretch>
        </p:blipFill>
        <p:spPr>
          <a:xfrm>
            <a:off x="697199" y="0"/>
            <a:ext cx="3877319" cy="6856417"/>
          </a:xfrm>
          <a:prstGeom prst="rect">
            <a:avLst/>
          </a:prstGeom>
        </p:spPr>
      </p:pic>
    </p:spTree>
    <p:extLst>
      <p:ext uri="{BB962C8B-B14F-4D97-AF65-F5344CB8AC3E}">
        <p14:creationId xmlns:p14="http://schemas.microsoft.com/office/powerpoint/2010/main" val="426702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6" name="Group 2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5" name="Title 1">
            <a:extLst>
              <a:ext uri="{FF2B5EF4-FFF2-40B4-BE49-F238E27FC236}">
                <a16:creationId xmlns:a16="http://schemas.microsoft.com/office/drawing/2014/main" id="{48B421B8-5C2E-173F-610C-9EC6CD755AEB}"/>
              </a:ext>
            </a:extLst>
          </p:cNvPr>
          <p:cNvSpPr txBox="1">
            <a:spLocks/>
          </p:cNvSpPr>
          <p:nvPr/>
        </p:nvSpPr>
        <p:spPr>
          <a:xfrm>
            <a:off x="826336" y="1058535"/>
            <a:ext cx="4452894" cy="4398693"/>
          </a:xfrm>
          <a:prstGeom prst="rect">
            <a:avLst/>
          </a:prstGeom>
        </p:spPr>
        <p:txBody>
          <a:bodyPr vert="horz" wrap="square" lIns="0" tIns="0" rIns="0" bIns="0" rtlCol="0" anchor="b" anchorCtr="0">
            <a:normAutofit/>
          </a:bodyPr>
          <a:lst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a:lstStyle>
          <a:p>
            <a:pPr algn="ctr">
              <a:lnSpc>
                <a:spcPct val="100000"/>
              </a:lnSpc>
            </a:pPr>
            <a:r>
              <a:rPr lang="en-US" sz="6600" spc="-100" dirty="0">
                <a:latin typeface="Gill Sans MT" panose="020B0502020104020203" pitchFamily="34" charset="77"/>
              </a:rPr>
              <a:t>Perso</a:t>
            </a:r>
            <a:br>
              <a:rPr lang="en-US" sz="6600" spc="-100" dirty="0">
                <a:latin typeface="Gill Sans MT" panose="020B0502020104020203" pitchFamily="34" charset="77"/>
              </a:rPr>
            </a:br>
            <a:br>
              <a:rPr lang="en-US" sz="5600" spc="-100" dirty="0"/>
            </a:br>
            <a:endParaRPr lang="en-US" sz="5600" spc="-100" dirty="0"/>
          </a:p>
        </p:txBody>
      </p:sp>
      <p:pic>
        <p:nvPicPr>
          <p:cNvPr id="9" name="Picture 8" descr="Graphical user interface, application, website&#10;&#10;Description automatically generated">
            <a:extLst>
              <a:ext uri="{FF2B5EF4-FFF2-40B4-BE49-F238E27FC236}">
                <a16:creationId xmlns:a16="http://schemas.microsoft.com/office/drawing/2014/main" id="{6F157F41-3298-562B-DBE0-5E6493791658}"/>
              </a:ext>
            </a:extLst>
          </p:cNvPr>
          <p:cNvPicPr>
            <a:picLocks noChangeAspect="1"/>
          </p:cNvPicPr>
          <p:nvPr/>
        </p:nvPicPr>
        <p:blipFill>
          <a:blip r:embed="rId2"/>
          <a:stretch>
            <a:fillRect/>
          </a:stretch>
        </p:blipFill>
        <p:spPr>
          <a:xfrm>
            <a:off x="5034897" y="-2"/>
            <a:ext cx="7157103" cy="6858000"/>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0FB49A4F-493E-E816-420C-EB41A37BF409}"/>
              </a:ext>
            </a:extLst>
          </p:cNvPr>
          <p:cNvPicPr>
            <a:picLocks noChangeAspect="1"/>
          </p:cNvPicPr>
          <p:nvPr/>
        </p:nvPicPr>
        <p:blipFill>
          <a:blip r:embed="rId3"/>
          <a:stretch>
            <a:fillRect/>
          </a:stretch>
        </p:blipFill>
        <p:spPr>
          <a:xfrm>
            <a:off x="413914" y="-2"/>
            <a:ext cx="4207070" cy="6842103"/>
          </a:xfrm>
          <a:prstGeom prst="rect">
            <a:avLst/>
          </a:prstGeom>
        </p:spPr>
      </p:pic>
    </p:spTree>
    <p:extLst>
      <p:ext uri="{BB962C8B-B14F-4D97-AF65-F5344CB8AC3E}">
        <p14:creationId xmlns:p14="http://schemas.microsoft.com/office/powerpoint/2010/main" val="41779056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Content Placeholder 4" descr="Graphical user interface&#10;&#10;Description automatically generated">
            <a:extLst>
              <a:ext uri="{FF2B5EF4-FFF2-40B4-BE49-F238E27FC236}">
                <a16:creationId xmlns:a16="http://schemas.microsoft.com/office/drawing/2014/main" id="{1040D913-2C17-67C8-FB31-0357C6ECB521}"/>
              </a:ext>
            </a:extLst>
          </p:cNvPr>
          <p:cNvPicPr>
            <a:picLocks noGrp="1" noChangeAspect="1"/>
          </p:cNvPicPr>
          <p:nvPr>
            <p:ph idx="1"/>
          </p:nvPr>
        </p:nvPicPr>
        <p:blipFill rotWithShape="1">
          <a:blip r:embed="rId2"/>
          <a:srcRect l="1596" t="2157" r="2357" b="2109"/>
          <a:stretch/>
        </p:blipFill>
        <p:spPr>
          <a:xfrm>
            <a:off x="5024937" y="0"/>
            <a:ext cx="7167063" cy="6858000"/>
          </a:xfrm>
          <a:custGeom>
            <a:avLst/>
            <a:gdLst/>
            <a:ahLst/>
            <a:cxnLst/>
            <a:rect l="l" t="t" r="r" b="b"/>
            <a:pathLst>
              <a:path w="5014800" h="5409338">
                <a:moveTo>
                  <a:pt x="0" y="0"/>
                </a:moveTo>
                <a:lnTo>
                  <a:pt x="5014800" y="0"/>
                </a:lnTo>
                <a:lnTo>
                  <a:pt x="5014800" y="5409338"/>
                </a:lnTo>
                <a:lnTo>
                  <a:pt x="0" y="5409338"/>
                </a:lnTo>
                <a:close/>
              </a:path>
            </a:pathLst>
          </a:custGeom>
        </p:spPr>
      </p:pic>
      <p:sp>
        <p:nvSpPr>
          <p:cNvPr id="6" name="Title 1">
            <a:extLst>
              <a:ext uri="{FF2B5EF4-FFF2-40B4-BE49-F238E27FC236}">
                <a16:creationId xmlns:a16="http://schemas.microsoft.com/office/drawing/2014/main" id="{E7F113B3-47F6-A69A-2BC7-2CE02C8B108F}"/>
              </a:ext>
            </a:extLst>
          </p:cNvPr>
          <p:cNvSpPr txBox="1">
            <a:spLocks/>
          </p:cNvSpPr>
          <p:nvPr/>
        </p:nvSpPr>
        <p:spPr>
          <a:xfrm>
            <a:off x="826336" y="1058535"/>
            <a:ext cx="4452894" cy="4398693"/>
          </a:xfrm>
          <a:prstGeom prst="rect">
            <a:avLst/>
          </a:prstGeom>
        </p:spPr>
        <p:txBody>
          <a:bodyPr vert="horz" wrap="square" lIns="0" tIns="0" rIns="0" bIns="0" rtlCol="0" anchor="b" anchorCtr="0">
            <a:normAutofit/>
          </a:bodyPr>
          <a:lst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a:lstStyle>
          <a:p>
            <a:pPr algn="ctr">
              <a:lnSpc>
                <a:spcPct val="100000"/>
              </a:lnSpc>
            </a:pPr>
            <a:r>
              <a:rPr lang="en-US" sz="6600" spc="-100" dirty="0">
                <a:latin typeface="Gill Sans MT" panose="020B0502020104020203" pitchFamily="34" charset="77"/>
              </a:rPr>
              <a:t>Perso</a:t>
            </a:r>
            <a:br>
              <a:rPr lang="en-US" sz="6600" spc="-100" dirty="0">
                <a:latin typeface="Gill Sans MT" panose="020B0502020104020203" pitchFamily="34" charset="77"/>
              </a:rPr>
            </a:br>
            <a:br>
              <a:rPr lang="en-US" sz="5600" spc="-100" dirty="0"/>
            </a:br>
            <a:endParaRPr lang="en-US" sz="5600" spc="-100" dirty="0"/>
          </a:p>
        </p:txBody>
      </p:sp>
      <p:pic>
        <p:nvPicPr>
          <p:cNvPr id="11" name="Picture 10" descr="Graphical user interface, application&#10;&#10;Description automatically generated">
            <a:extLst>
              <a:ext uri="{FF2B5EF4-FFF2-40B4-BE49-F238E27FC236}">
                <a16:creationId xmlns:a16="http://schemas.microsoft.com/office/drawing/2014/main" id="{8946FC76-0884-C3F5-DEA4-D1A21849D92C}"/>
              </a:ext>
            </a:extLst>
          </p:cNvPr>
          <p:cNvPicPr>
            <a:picLocks noChangeAspect="1"/>
          </p:cNvPicPr>
          <p:nvPr/>
        </p:nvPicPr>
        <p:blipFill>
          <a:blip r:embed="rId3"/>
          <a:stretch>
            <a:fillRect/>
          </a:stretch>
        </p:blipFill>
        <p:spPr>
          <a:xfrm>
            <a:off x="392341" y="11793"/>
            <a:ext cx="4198172" cy="6861528"/>
          </a:xfrm>
          <a:prstGeom prst="rect">
            <a:avLst/>
          </a:prstGeom>
        </p:spPr>
      </p:pic>
    </p:spTree>
    <p:extLst>
      <p:ext uri="{BB962C8B-B14F-4D97-AF65-F5344CB8AC3E}">
        <p14:creationId xmlns:p14="http://schemas.microsoft.com/office/powerpoint/2010/main" val="277421522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7" name="Picture 6" descr="Diagram&#10;&#10;Description automatically generated">
            <a:extLst>
              <a:ext uri="{FF2B5EF4-FFF2-40B4-BE49-F238E27FC236}">
                <a16:creationId xmlns:a16="http://schemas.microsoft.com/office/drawing/2014/main" id="{DA133760-7E55-A1C2-FDFA-FF337D347185}"/>
              </a:ext>
            </a:extLst>
          </p:cNvPr>
          <p:cNvPicPr>
            <a:picLocks noChangeAspect="1"/>
          </p:cNvPicPr>
          <p:nvPr/>
        </p:nvPicPr>
        <p:blipFill>
          <a:blip r:embed="rId2"/>
          <a:stretch>
            <a:fillRect/>
          </a:stretch>
        </p:blipFill>
        <p:spPr>
          <a:xfrm>
            <a:off x="515094" y="0"/>
            <a:ext cx="11161811" cy="6858000"/>
          </a:xfrm>
          <a:prstGeom prst="rect">
            <a:avLst/>
          </a:prstGeom>
        </p:spPr>
      </p:pic>
    </p:spTree>
    <p:extLst>
      <p:ext uri="{BB962C8B-B14F-4D97-AF65-F5344CB8AC3E}">
        <p14:creationId xmlns:p14="http://schemas.microsoft.com/office/powerpoint/2010/main" val="405454461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7" name="Picture 6" descr="Diagram&#10;&#10;Description automatically generated">
            <a:extLst>
              <a:ext uri="{FF2B5EF4-FFF2-40B4-BE49-F238E27FC236}">
                <a16:creationId xmlns:a16="http://schemas.microsoft.com/office/drawing/2014/main" id="{6995C773-E791-D2FB-78E6-B604B8448BAC}"/>
              </a:ext>
            </a:extLst>
          </p:cNvPr>
          <p:cNvPicPr>
            <a:picLocks noChangeAspect="1"/>
          </p:cNvPicPr>
          <p:nvPr/>
        </p:nvPicPr>
        <p:blipFill rotWithShape="1">
          <a:blip r:embed="rId2"/>
          <a:srcRect r="176"/>
          <a:stretch/>
        </p:blipFill>
        <p:spPr>
          <a:xfrm>
            <a:off x="526505" y="0"/>
            <a:ext cx="11138989" cy="6858000"/>
          </a:xfrm>
          <a:prstGeom prst="rect">
            <a:avLst/>
          </a:prstGeom>
        </p:spPr>
      </p:pic>
    </p:spTree>
    <p:extLst>
      <p:ext uri="{BB962C8B-B14F-4D97-AF65-F5344CB8AC3E}">
        <p14:creationId xmlns:p14="http://schemas.microsoft.com/office/powerpoint/2010/main" val="513431206"/>
      </p:ext>
    </p:extLst>
  </p:cSld>
  <p:clrMapOvr>
    <a:masterClrMapping/>
  </p:clrMapOvr>
  <p:transition spd="slow">
    <p:push dir="u"/>
  </p:transition>
</p:sld>
</file>

<file path=ppt/theme/theme1.xml><?xml version="1.0" encoding="utf-8"?>
<a:theme xmlns:a="http://schemas.openxmlformats.org/drawingml/2006/main" name="BlobVTI">
  <a:themeElements>
    <a:clrScheme name="AnalogousFromLightSeedLeftStep">
      <a:dk1>
        <a:srgbClr val="000000"/>
      </a:dk1>
      <a:lt1>
        <a:srgbClr val="FFFFFF"/>
      </a:lt1>
      <a:dk2>
        <a:srgbClr val="2D3920"/>
      </a:dk2>
      <a:lt2>
        <a:srgbClr val="E2E4E8"/>
      </a:lt2>
      <a:accent1>
        <a:srgbClr val="B79D7A"/>
      </a:accent1>
      <a:accent2>
        <a:srgbClr val="BA897F"/>
      </a:accent2>
      <a:accent3>
        <a:srgbClr val="C4929F"/>
      </a:accent3>
      <a:accent4>
        <a:srgbClr val="BA7FA6"/>
      </a:accent4>
      <a:accent5>
        <a:srgbClr val="C093C5"/>
      </a:accent5>
      <a:accent6>
        <a:srgbClr val="9C7FBA"/>
      </a:accent6>
      <a:hlink>
        <a:srgbClr val="6582AC"/>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4582</TotalTime>
  <Words>606</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Gill Sans MT</vt:lpstr>
      <vt:lpstr>Sagona Book</vt:lpstr>
      <vt:lpstr>The Hand Extrablack</vt:lpstr>
      <vt:lpstr>BlobVTI</vt:lpstr>
      <vt:lpstr>Sustainable Foods</vt:lpstr>
      <vt:lpstr>Elevator Pitch</vt:lpstr>
      <vt:lpstr>User Research</vt:lpstr>
      <vt:lpstr>Key Points</vt:lpstr>
      <vt:lpstr>Persona 1  </vt:lpstr>
      <vt:lpstr>PowerPoint Presentation</vt:lpstr>
      <vt:lpstr>PowerPoint Presentation</vt:lpstr>
      <vt:lpstr>PowerPoint Presentation</vt:lpstr>
      <vt:lpstr>PowerPoint Presentation</vt:lpstr>
      <vt:lpstr>PowerPoint Presentation</vt:lpstr>
      <vt:lpstr>PowerPoint Presentation</vt:lpstr>
      <vt:lpstr>Design Requirements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Foods</dc:title>
  <dc:creator>Grant Robbie</dc:creator>
  <cp:lastModifiedBy>Luke Hammond (Student)</cp:lastModifiedBy>
  <cp:revision>11</cp:revision>
  <dcterms:created xsi:type="dcterms:W3CDTF">2023-02-09T14:10:40Z</dcterms:created>
  <dcterms:modified xsi:type="dcterms:W3CDTF">2023-03-10T11:53:23Z</dcterms:modified>
</cp:coreProperties>
</file>